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0" r:id="rId1"/>
  </p:sldMasterIdLst>
  <p:notesMasterIdLst>
    <p:notesMasterId r:id="rId12"/>
  </p:notesMasterIdLst>
  <p:sldIdLst>
    <p:sldId id="1942" r:id="rId2"/>
    <p:sldId id="1930" r:id="rId3"/>
    <p:sldId id="1931" r:id="rId4"/>
    <p:sldId id="1940" r:id="rId5"/>
    <p:sldId id="1941" r:id="rId6"/>
    <p:sldId id="257" r:id="rId7"/>
    <p:sldId id="1923" r:id="rId8"/>
    <p:sldId id="1905" r:id="rId9"/>
    <p:sldId id="1925" r:id="rId10"/>
    <p:sldId id="1924" r:id="rId11"/>
  </p:sldIdLst>
  <p:sldSz cx="12192000" cy="6858000"/>
  <p:notesSz cx="6858000" cy="9144000"/>
  <p:embeddedFontLst>
    <p:embeddedFont>
      <p:font typeface="IRANSans" panose="020B0506030804020204" pitchFamily="34" charset="-78"/>
      <p:regular r:id="rId13"/>
      <p:bold r:id="rId14"/>
    </p:embeddedFont>
    <p:embeddedFont>
      <p:font typeface="IRANSans Black" panose="020B0506030804020204" pitchFamily="34" charset="-78"/>
      <p:bold r:id="rId15"/>
    </p:embeddedFont>
    <p:embeddedFont>
      <p:font typeface="IRANSans Medium" panose="020B0506030804020204" pitchFamily="34" charset="-78"/>
      <p:regular r:id="rId16"/>
    </p:embeddedFon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Montserrat" panose="00000500000000000000" pitchFamily="2" charset="0"/>
      <p:regular r:id="rId21"/>
      <p:bold r:id="rId22"/>
      <p:italic r:id="rId23"/>
      <p:boldItalic r:id="rId24"/>
    </p:embeddedFont>
    <p:embeddedFont>
      <p:font typeface="Roboto Condensed" panose="02000000000000000000" pitchFamily="2" charset="0"/>
      <p:regular r:id="rId25"/>
      <p:bold r:id="rId26"/>
      <p:italic r:id="rId27"/>
      <p:boldItalic r:id="rId28"/>
    </p:embeddedFont>
    <p:embeddedFont>
      <p:font typeface="Yekan Bakh" panose="01000504000000020004" pitchFamily="2" charset="-78"/>
      <p:regular r:id="rId29"/>
      <p:bold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stafamahmoudiferdosi@gmail.com" initials="m" lastIdx="2" clrIdx="0">
    <p:extLst>
      <p:ext uri="{19B8F6BF-5375-455C-9EA6-DF929625EA0E}">
        <p15:presenceInfo xmlns:p15="http://schemas.microsoft.com/office/powerpoint/2012/main" userId="b8e26dd0ccf3849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A8C3"/>
    <a:srgbClr val="FCFEFE"/>
    <a:srgbClr val="16D2DB"/>
    <a:srgbClr val="FFFFFF"/>
    <a:srgbClr val="8CA7B2"/>
    <a:srgbClr val="1DA4AA"/>
    <a:srgbClr val="E2E9FE"/>
    <a:srgbClr val="089CA3"/>
    <a:srgbClr val="47D5DD"/>
    <a:srgbClr val="1740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51F3F7-2132-487E-9BF4-03F4E9EEEA59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DEE263-E6A7-4DF5-91C5-4DDC5F6374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218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866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392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7455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1A45D9-1122-580B-01E9-A620F5F6DC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3F75A6-C434-C269-B162-99E5EF1B19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EFE9D6-11B3-28A6-F18E-A68C581789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B79DF-AAA3-D5A7-B58E-7E0B844F6B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406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DEE263-E6A7-4DF5-91C5-4DDC5F6374E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46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5D2B0-DADE-B798-988D-7ED55A0F3E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34169B-BE0C-C88D-BF67-9C0AFA0991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13A81-E944-1B90-BEE1-6613E30E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77123-12CF-E132-C3CA-3E3D64E999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B0677B-F6F4-A20F-1891-4AC583EDB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878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06FEF-DECF-6B26-74CE-6F439CCA1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080351-D436-486A-10ED-734761C7EB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8628C5-16C2-AF1D-A3A4-F353A7710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2BFE6-74A5-0305-69BF-9AD39E7ED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485870-F56C-8A46-D88A-B4FAB91C1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E577A8-9854-C580-557F-6730EE9028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0FAF3B-55D7-6EC4-5ED9-4212A5FD9B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365923-6109-37D1-EA28-0C51E5E91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59F5F-D786-791C-1472-05EA8194A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897C78-8CB3-E745-1B6E-81EA75A59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273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3946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A8A15-2361-320A-CA87-A87696EFC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04232-746E-DEAB-6D37-E81E8FA6AE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BD465E-A978-A9CA-CCCA-E7C84581F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FE423A-EDDD-2F8B-6532-DC20BE1B9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77F60F-5107-3BFA-269C-D0072663D6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458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02421-04E6-2E9B-3F68-4AA4BE53A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A4601-2A6A-D090-4144-9B39489EC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2868D-1A7E-3CFA-DDDE-8D0E5BACC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71BC5-AD34-233C-BAC3-E352463BB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BFDF2C-E1A2-F4D9-39C8-042E12CEE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F332C-BAC6-A63B-BC5F-B3E8BD600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53D1E-1D3B-34AF-FBA2-65AB81DFEF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105C4A-14A3-9A55-DB65-A7A4C307FD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26A86D-8C55-BB7F-5E27-F67F14CDB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292FB9-EC66-598B-CE31-6A6A95B78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BD3F95-686A-9D9A-0392-8A0160165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321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8E156-A3FD-8736-CD30-E475870DF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22E4C2-01A4-5B93-B3AD-FD5C9F6ECA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12630-4924-611D-C7D8-5B4C3CCA7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970C35-9977-6AE1-69E2-3EA7408B79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492E62-2F72-CBB7-C55F-9CC50DD1AA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87FE75-70F3-5F5A-9063-8A5B5B41F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6F0C2-0C81-4349-A812-F8EF69B51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679F03-8C5B-4B6B-A525-1C1595023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95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FBD7FE-695E-3375-1190-0D3FA906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329AB2-E027-A73D-2A4E-5A30B366D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A57DDA-D700-4DDE-D9C4-AC2AD21F5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8CFF9B-21EC-4F9D-0B45-79FF93961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7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9DCA72-BEEF-AFAA-F137-6E5F6FF61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F74BFE-A3CF-E7D5-027F-DC94C6A92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746F1-C3B2-B1D6-70CF-0E9419791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142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0703B-1E56-B399-94D0-F09067F36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F3067-0F54-D3FE-DBB3-5F21F408E9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7D0156-8FA8-048B-AB3A-CEA0574E6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7F3AE-FF80-D68B-6FA6-D772338BB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94119E-FAAF-F3A4-2612-C2CED18A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0CFEB0-2AA2-FAFE-04F4-1EF96EAEF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11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E333B-891C-3693-2DF4-E2F6E7922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B2C09-1A1E-F8B0-27B7-DF7C1F9E84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992508-3A3A-0D03-2FB2-27023668A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0E2F0-6C05-0177-B5CF-402811913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4EBA6A-299B-07A0-C4AF-16AB2A05B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4F38F4-4078-9C95-D3B1-CBED73C4C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647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3B2772-4216-B703-22B6-2984EE7FA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3A45AC-FE3E-F8C9-4043-7C189D42E5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262A8-4BF1-BE4A-5640-70B3DF6AC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34879B-962A-4AD4-9310-313ADC2C6B03}" type="datetimeFigureOut">
              <a:rPr lang="en-US" smtClean="0"/>
              <a:t>12/30/2025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6A9837-4372-C58B-C4C1-460EA5463D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69BC4-2096-7D3B-A079-A0AD8C395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4414D8-99C5-4615-92FF-B98DCA134D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6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5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6.svg"/><Relationship Id="rId9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6F162FF-2873-4D05-5DF5-DF4790AC57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61687FD-DDB0-676F-CDBA-C237A23F929A}"/>
              </a:ext>
            </a:extLst>
          </p:cNvPr>
          <p:cNvSpPr txBox="1"/>
          <p:nvPr/>
        </p:nvSpPr>
        <p:spPr>
          <a:xfrm>
            <a:off x="4822392" y="969835"/>
            <a:ext cx="71913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a-IR" sz="2400" b="1" dirty="0">
                <a:solidFill>
                  <a:schemeClr val="bg1"/>
                </a:solidFill>
                <a:latin typeface="IRANSans Black" panose="020B0506030804020204" pitchFamily="34" charset="-78"/>
                <a:cs typeface="IRANSans Black" panose="020B0506030804020204" pitchFamily="34" charset="-78"/>
              </a:rPr>
              <a:t>سامانه ثبت انجام خدمات اداری و حقوقی ویژه </a:t>
            </a:r>
            <a:r>
              <a:rPr lang="fa-IR" sz="2400" b="1" dirty="0" err="1">
                <a:solidFill>
                  <a:schemeClr val="bg1"/>
                </a:solidFill>
                <a:latin typeface="IRANSans Black" panose="020B0506030804020204" pitchFamily="34" charset="-78"/>
                <a:cs typeface="IRANSans Black" panose="020B0506030804020204" pitchFamily="34" charset="-78"/>
              </a:rPr>
              <a:t>کارفرمایان</a:t>
            </a:r>
            <a:endParaRPr lang="en-US" sz="2400" b="1" dirty="0">
              <a:solidFill>
                <a:schemeClr val="bg1"/>
              </a:solidFill>
              <a:latin typeface="IRANSans Black" panose="020B0506030804020204" pitchFamily="34" charset="-78"/>
              <a:cs typeface="IRANSans Black" panose="020B0506030804020204" pitchFamily="34" charset="-78"/>
            </a:endParaRPr>
          </a:p>
        </p:txBody>
      </p:sp>
      <p:sp>
        <p:nvSpPr>
          <p:cNvPr id="8" name="Freeform 75">
            <a:extLst>
              <a:ext uri="{FF2B5EF4-FFF2-40B4-BE49-F238E27FC236}">
                <a16:creationId xmlns:a16="http://schemas.microsoft.com/office/drawing/2014/main" id="{EE8D19A5-27A5-D0A2-73CB-3ED0C0C7747D}"/>
              </a:ext>
            </a:extLst>
          </p:cNvPr>
          <p:cNvSpPr>
            <a:spLocks/>
          </p:cNvSpPr>
          <p:nvPr/>
        </p:nvSpPr>
        <p:spPr bwMode="auto">
          <a:xfrm>
            <a:off x="5806764" y="1936757"/>
            <a:ext cx="5693985" cy="553774"/>
          </a:xfrm>
          <a:custGeom>
            <a:avLst/>
            <a:gdLst>
              <a:gd name="T0" fmla="*/ 1517 w 1818"/>
              <a:gd name="T1" fmla="*/ 0 h 603"/>
              <a:gd name="T2" fmla="*/ 1517 w 1818"/>
              <a:gd name="T3" fmla="*/ 0 h 603"/>
              <a:gd name="T4" fmla="*/ 1517 w 1818"/>
              <a:gd name="T5" fmla="*/ 0 h 603"/>
              <a:gd name="T6" fmla="*/ 302 w 1818"/>
              <a:gd name="T7" fmla="*/ 0 h 603"/>
              <a:gd name="T8" fmla="*/ 0 w 1818"/>
              <a:gd name="T9" fmla="*/ 301 h 603"/>
              <a:gd name="T10" fmla="*/ 302 w 1818"/>
              <a:gd name="T11" fmla="*/ 603 h 603"/>
              <a:gd name="T12" fmla="*/ 1517 w 1818"/>
              <a:gd name="T13" fmla="*/ 603 h 603"/>
              <a:gd name="T14" fmla="*/ 1517 w 1818"/>
              <a:gd name="T15" fmla="*/ 603 h 603"/>
              <a:gd name="T16" fmla="*/ 1517 w 1818"/>
              <a:gd name="T17" fmla="*/ 603 h 603"/>
              <a:gd name="T18" fmla="*/ 1818 w 1818"/>
              <a:gd name="T19" fmla="*/ 301 h 603"/>
              <a:gd name="T20" fmla="*/ 1517 w 1818"/>
              <a:gd name="T21" fmla="*/ 0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18" h="603">
                <a:moveTo>
                  <a:pt x="1517" y="0"/>
                </a:moveTo>
                <a:cubicBezTo>
                  <a:pt x="1517" y="0"/>
                  <a:pt x="1517" y="0"/>
                  <a:pt x="1517" y="0"/>
                </a:cubicBezTo>
                <a:cubicBezTo>
                  <a:pt x="1517" y="0"/>
                  <a:pt x="1517" y="0"/>
                  <a:pt x="1517" y="0"/>
                </a:cubicBezTo>
                <a:cubicBezTo>
                  <a:pt x="302" y="0"/>
                  <a:pt x="302" y="0"/>
                  <a:pt x="302" y="0"/>
                </a:cubicBezTo>
                <a:cubicBezTo>
                  <a:pt x="135" y="0"/>
                  <a:pt x="0" y="135"/>
                  <a:pt x="0" y="301"/>
                </a:cubicBezTo>
                <a:cubicBezTo>
                  <a:pt x="0" y="468"/>
                  <a:pt x="135" y="603"/>
                  <a:pt x="302" y="603"/>
                </a:cubicBezTo>
                <a:cubicBezTo>
                  <a:pt x="1517" y="603"/>
                  <a:pt x="1517" y="603"/>
                  <a:pt x="1517" y="603"/>
                </a:cubicBezTo>
                <a:cubicBezTo>
                  <a:pt x="1517" y="603"/>
                  <a:pt x="1517" y="603"/>
                  <a:pt x="1517" y="603"/>
                </a:cubicBezTo>
                <a:cubicBezTo>
                  <a:pt x="1517" y="603"/>
                  <a:pt x="1517" y="603"/>
                  <a:pt x="1517" y="603"/>
                </a:cubicBezTo>
                <a:cubicBezTo>
                  <a:pt x="1683" y="603"/>
                  <a:pt x="1818" y="468"/>
                  <a:pt x="1818" y="301"/>
                </a:cubicBezTo>
                <a:cubicBezTo>
                  <a:pt x="1818" y="135"/>
                  <a:pt x="1683" y="0"/>
                  <a:pt x="1517" y="0"/>
                </a:cubicBezTo>
                <a:close/>
              </a:path>
            </a:pathLst>
          </a:custGeom>
          <a:solidFill>
            <a:schemeClr val="accent1">
              <a:alpha val="32000"/>
            </a:schemeClr>
          </a:solidFill>
          <a:ln cmpd="thickThin">
            <a:solidFill>
              <a:schemeClr val="bg1">
                <a:lumMod val="50000"/>
              </a:schemeClr>
            </a:solidFill>
            <a:prstDash val="solid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sX0" fmla="*/ 4751061 w 5693985"/>
                      <a:gd name="csY0" fmla="*/ 0 h 553774"/>
                      <a:gd name="csX1" fmla="*/ 4751061 w 5693985"/>
                      <a:gd name="csY1" fmla="*/ 0 h 553774"/>
                      <a:gd name="csX2" fmla="*/ 4751061 w 5693985"/>
                      <a:gd name="csY2" fmla="*/ 0 h 553774"/>
                      <a:gd name="csX3" fmla="*/ 945770 w 5693985"/>
                      <a:gd name="csY3" fmla="*/ 0 h 553774"/>
                      <a:gd name="csX4" fmla="*/ 0 w 5693985"/>
                      <a:gd name="csY4" fmla="*/ 276443 h 553774"/>
                      <a:gd name="csX5" fmla="*/ 945770 w 5693985"/>
                      <a:gd name="csY5" fmla="*/ 553774 h 553774"/>
                      <a:gd name="csX6" fmla="*/ 4751061 w 5693985"/>
                      <a:gd name="csY6" fmla="*/ 553774 h 553774"/>
                      <a:gd name="csX7" fmla="*/ 4751061 w 5693985"/>
                      <a:gd name="csY7" fmla="*/ 553774 h 553774"/>
                      <a:gd name="csX8" fmla="*/ 4751061 w 5693985"/>
                      <a:gd name="csY8" fmla="*/ 553774 h 553774"/>
                      <a:gd name="csX9" fmla="*/ 5693985 w 5693985"/>
                      <a:gd name="csY9" fmla="*/ 276443 h 553774"/>
                      <a:gd name="csX10" fmla="*/ 4751061 w 5693985"/>
                      <a:gd name="csY10" fmla="*/ 0 h 553774"/>
                    </a:gdLst>
                    <a:ahLst/>
                    <a:cxnLst>
                      <a:cxn ang="0">
                        <a:pos x="csX0" y="csY0"/>
                      </a:cxn>
                      <a:cxn ang="0">
                        <a:pos x="csX1" y="csY1"/>
                      </a:cxn>
                      <a:cxn ang="0">
                        <a:pos x="csX2" y="csY2"/>
                      </a:cxn>
                      <a:cxn ang="0">
                        <a:pos x="csX3" y="csY3"/>
                      </a:cxn>
                      <a:cxn ang="0">
                        <a:pos x="csX4" y="csY4"/>
                      </a:cxn>
                      <a:cxn ang="0">
                        <a:pos x="csX5" y="csY5"/>
                      </a:cxn>
                      <a:cxn ang="0">
                        <a:pos x="csX6" y="csY6"/>
                      </a:cxn>
                      <a:cxn ang="0">
                        <a:pos x="csX7" y="csY7"/>
                      </a:cxn>
                      <a:cxn ang="0">
                        <a:pos x="csX8" y="csY8"/>
                      </a:cxn>
                      <a:cxn ang="0">
                        <a:pos x="csX9" y="csY9"/>
                      </a:cxn>
                      <a:cxn ang="0">
                        <a:pos x="csX10" y="csY10"/>
                      </a:cxn>
                    </a:cxnLst>
                    <a:rect l="l" t="t" r="r" b="b"/>
                    <a:pathLst>
                      <a:path w="5693985" h="553774" fill="none" extrusionOk="0">
                        <a:moveTo>
                          <a:pt x="4751061" y="0"/>
                        </a:moveTo>
                        <a:lnTo>
                          <a:pt x="4751061" y="0"/>
                        </a:lnTo>
                        <a:lnTo>
                          <a:pt x="4751061" y="0"/>
                        </a:lnTo>
                        <a:cubicBezTo>
                          <a:pt x="4177562" y="-48231"/>
                          <a:pt x="2102874" y="84455"/>
                          <a:pt x="945770" y="0"/>
                        </a:cubicBezTo>
                        <a:cubicBezTo>
                          <a:pt x="444325" y="11903"/>
                          <a:pt x="9123" y="126182"/>
                          <a:pt x="0" y="276443"/>
                        </a:cubicBezTo>
                        <a:cubicBezTo>
                          <a:pt x="-30307" y="424882"/>
                          <a:pt x="462692" y="586183"/>
                          <a:pt x="945770" y="553774"/>
                        </a:cubicBezTo>
                        <a:cubicBezTo>
                          <a:pt x="1499453" y="684728"/>
                          <a:pt x="3859371" y="597348"/>
                          <a:pt x="4751061" y="553774"/>
                        </a:cubicBezTo>
                        <a:lnTo>
                          <a:pt x="4751061" y="553774"/>
                        </a:lnTo>
                        <a:lnTo>
                          <a:pt x="4751061" y="553774"/>
                        </a:lnTo>
                        <a:cubicBezTo>
                          <a:pt x="5282088" y="570975"/>
                          <a:pt x="5700359" y="437592"/>
                          <a:pt x="5693985" y="276443"/>
                        </a:cubicBezTo>
                        <a:cubicBezTo>
                          <a:pt x="5755716" y="69940"/>
                          <a:pt x="5288295" y="-81720"/>
                          <a:pt x="4751061" y="0"/>
                        </a:cubicBezTo>
                        <a:close/>
                      </a:path>
                      <a:path w="5693985" h="553774" stroke="0" extrusionOk="0">
                        <a:moveTo>
                          <a:pt x="4751061" y="0"/>
                        </a:moveTo>
                        <a:lnTo>
                          <a:pt x="4751061" y="0"/>
                        </a:lnTo>
                        <a:lnTo>
                          <a:pt x="4751061" y="0"/>
                        </a:lnTo>
                        <a:cubicBezTo>
                          <a:pt x="2992525" y="-118645"/>
                          <a:pt x="1955224" y="-116012"/>
                          <a:pt x="945770" y="0"/>
                        </a:cubicBezTo>
                        <a:cubicBezTo>
                          <a:pt x="443651" y="4334"/>
                          <a:pt x="-3911" y="124113"/>
                          <a:pt x="0" y="276443"/>
                        </a:cubicBezTo>
                        <a:cubicBezTo>
                          <a:pt x="-52889" y="481433"/>
                          <a:pt x="418485" y="579077"/>
                          <a:pt x="945770" y="553774"/>
                        </a:cubicBezTo>
                        <a:cubicBezTo>
                          <a:pt x="1652592" y="533587"/>
                          <a:pt x="3765022" y="401294"/>
                          <a:pt x="4751061" y="553774"/>
                        </a:cubicBezTo>
                        <a:lnTo>
                          <a:pt x="4751061" y="553774"/>
                        </a:lnTo>
                        <a:lnTo>
                          <a:pt x="4751061" y="553774"/>
                        </a:lnTo>
                        <a:cubicBezTo>
                          <a:pt x="5292876" y="556378"/>
                          <a:pt x="5706034" y="404988"/>
                          <a:pt x="5693985" y="276443"/>
                        </a:cubicBezTo>
                        <a:cubicBezTo>
                          <a:pt x="5666960" y="119850"/>
                          <a:pt x="5210444" y="56939"/>
                          <a:pt x="4751061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ru-RU" sz="1350" dirty="0">
              <a:latin typeface="Lato" panose="020F050202020403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1CC7B0-B54D-ED3D-667A-120D923A75A6}"/>
              </a:ext>
            </a:extLst>
          </p:cNvPr>
          <p:cNvSpPr txBox="1"/>
          <p:nvPr/>
        </p:nvSpPr>
        <p:spPr>
          <a:xfrm>
            <a:off x="6599347" y="2958079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>
                <a:solidFill>
                  <a:schemeClr val="bg1">
                    <a:lumMod val="75000"/>
                  </a:schemeClr>
                </a:solidFill>
                <a:latin typeface="IRANSans Medium" panose="020B0506030804020204" pitchFamily="34" charset="-78"/>
                <a:cs typeface="IRANSans Medium" panose="020B0506030804020204" pitchFamily="34" charset="-78"/>
              </a:rPr>
              <a:t>فناوری و اطلاعات زود کاران سروش پردازش</a:t>
            </a:r>
            <a:endParaRPr lang="en-US" dirty="0">
              <a:solidFill>
                <a:schemeClr val="bg1">
                  <a:lumMod val="75000"/>
                </a:schemeClr>
              </a:solidFill>
              <a:latin typeface="IRANSans Medium" panose="020B0506030804020204" pitchFamily="34" charset="-78"/>
              <a:cs typeface="IRANSans Medium" panose="020B0506030804020204" pitchFamily="34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00F6AE-1907-5CFE-D0AA-057534DDC907}"/>
              </a:ext>
            </a:extLst>
          </p:cNvPr>
          <p:cNvSpPr txBox="1"/>
          <p:nvPr/>
        </p:nvSpPr>
        <p:spPr>
          <a:xfrm>
            <a:off x="6098411" y="1982812"/>
            <a:ext cx="51106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400" dirty="0">
                <a:solidFill>
                  <a:schemeClr val="accent1">
                    <a:lumMod val="20000"/>
                    <a:lumOff val="80000"/>
                  </a:schemeClr>
                </a:solidFill>
                <a:latin typeface="IRANSans Black" panose="020B0506030804020204" pitchFamily="34" charset="-78"/>
                <a:cs typeface="IRANSans Black" panose="020B0506030804020204" pitchFamily="34" charset="-78"/>
              </a:rPr>
              <a:t>محصولی </a:t>
            </a:r>
            <a:r>
              <a:rPr lang="fa-IR" sz="2400" dirty="0" err="1">
                <a:solidFill>
                  <a:schemeClr val="accent1">
                    <a:lumMod val="20000"/>
                    <a:lumOff val="80000"/>
                  </a:schemeClr>
                </a:solidFill>
                <a:latin typeface="IRANSans Black" panose="020B0506030804020204" pitchFamily="34" charset="-78"/>
                <a:cs typeface="IRANSans Black" panose="020B0506030804020204" pitchFamily="34" charset="-78"/>
              </a:rPr>
              <a:t>نوآورانه</a:t>
            </a:r>
            <a:r>
              <a:rPr lang="fa-IR" sz="2400" dirty="0">
                <a:solidFill>
                  <a:schemeClr val="accent1">
                    <a:lumMod val="20000"/>
                    <a:lumOff val="80000"/>
                  </a:schemeClr>
                </a:solidFill>
                <a:latin typeface="IRANSans Black" panose="020B0506030804020204" pitchFamily="34" charset="-78"/>
                <a:cs typeface="IRANSans Black" panose="020B0506030804020204" pitchFamily="34" charset="-78"/>
              </a:rPr>
              <a:t> برای اولین بار در کشور</a:t>
            </a:r>
            <a:endParaRPr lang="en-US" sz="2400" dirty="0">
              <a:solidFill>
                <a:schemeClr val="accent1">
                  <a:lumMod val="20000"/>
                  <a:lumOff val="80000"/>
                </a:schemeClr>
              </a:solidFill>
              <a:latin typeface="IRANSans Black" panose="020B0506030804020204" pitchFamily="34" charset="-78"/>
              <a:cs typeface="IRANSans Black" panose="020B0506030804020204" pitchFamily="34" charset="-78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36D3196-345E-B1F1-259E-91595BE11B90}"/>
              </a:ext>
            </a:extLst>
          </p:cNvPr>
          <p:cNvCxnSpPr/>
          <p:nvPr/>
        </p:nvCxnSpPr>
        <p:spPr>
          <a:xfrm flipH="1">
            <a:off x="4901938" y="1469208"/>
            <a:ext cx="711184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3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8"/>
    </mc:Choice>
    <mc:Fallback>
      <p:transition spd="slow" advTm="61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 animBg="1"/>
      <p:bldP spid="6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1D8402EB-3540-EF3A-5D05-A098E7D819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55454D-EB66-7CFC-D3D2-7182E11D4E06}"/>
              </a:ext>
            </a:extLst>
          </p:cNvPr>
          <p:cNvSpPr txBox="1"/>
          <p:nvPr/>
        </p:nvSpPr>
        <p:spPr>
          <a:xfrm>
            <a:off x="6014317" y="263908"/>
            <a:ext cx="59505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20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ساده ترین برنامه تخصصی، برای مدیریت کسب و کار شما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06B324-5AB5-1633-59E5-7A4ACF077DE3}"/>
              </a:ext>
            </a:extLst>
          </p:cNvPr>
          <p:cNvGrpSpPr/>
          <p:nvPr/>
        </p:nvGrpSpPr>
        <p:grpSpPr>
          <a:xfrm>
            <a:off x="4735429" y="1697646"/>
            <a:ext cx="954088" cy="947738"/>
            <a:chOff x="6948488" y="2008188"/>
            <a:chExt cx="954088" cy="947738"/>
          </a:xfrm>
        </p:grpSpPr>
        <p:sp>
          <p:nvSpPr>
            <p:cNvPr id="11" name="Circle A">
              <a:extLst>
                <a:ext uri="{FF2B5EF4-FFF2-40B4-BE49-F238E27FC236}">
                  <a16:creationId xmlns:a16="http://schemas.microsoft.com/office/drawing/2014/main" id="{7A4DE71A-2CC0-43D5-DFC9-586E3B71D7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48488" y="2008188"/>
              <a:ext cx="954088" cy="947738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12" name="Puzzle icon">
              <a:extLst>
                <a:ext uri="{FF2B5EF4-FFF2-40B4-BE49-F238E27FC236}">
                  <a16:creationId xmlns:a16="http://schemas.microsoft.com/office/drawing/2014/main" id="{DCDE5D30-5C9E-C418-B8F5-688F16070B6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1283" y="2245845"/>
              <a:ext cx="450850" cy="450850"/>
            </a:xfrm>
            <a:custGeom>
              <a:avLst/>
              <a:gdLst/>
              <a:ahLst/>
              <a:cxnLst>
                <a:cxn ang="0">
                  <a:pos x="241" y="256"/>
                </a:cxn>
                <a:cxn ang="0">
                  <a:pos x="226" y="241"/>
                </a:cxn>
                <a:cxn ang="0">
                  <a:pos x="196" y="256"/>
                </a:cxn>
                <a:cxn ang="0">
                  <a:pos x="211" y="241"/>
                </a:cxn>
                <a:cxn ang="0">
                  <a:pos x="196" y="256"/>
                </a:cxn>
                <a:cxn ang="0">
                  <a:pos x="270" y="256"/>
                </a:cxn>
                <a:cxn ang="0">
                  <a:pos x="255" y="241"/>
                </a:cxn>
                <a:cxn ang="0">
                  <a:pos x="307" y="0"/>
                </a:cxn>
                <a:cxn ang="0">
                  <a:pos x="150" y="7"/>
                </a:cxn>
                <a:cxn ang="0">
                  <a:pos x="157" y="63"/>
                </a:cxn>
                <a:cxn ang="0">
                  <a:pos x="193" y="82"/>
                </a:cxn>
                <a:cxn ang="0">
                  <a:pos x="157" y="102"/>
                </a:cxn>
                <a:cxn ang="0">
                  <a:pos x="150" y="150"/>
                </a:cxn>
                <a:cxn ang="0">
                  <a:pos x="116" y="140"/>
                </a:cxn>
                <a:cxn ang="0">
                  <a:pos x="48" y="140"/>
                </a:cxn>
                <a:cxn ang="0">
                  <a:pos x="7" y="150"/>
                </a:cxn>
                <a:cxn ang="0">
                  <a:pos x="0" y="307"/>
                </a:cxn>
                <a:cxn ang="0">
                  <a:pos x="157" y="315"/>
                </a:cxn>
                <a:cxn ang="0">
                  <a:pos x="164" y="259"/>
                </a:cxn>
                <a:cxn ang="0">
                  <a:pos x="140" y="252"/>
                </a:cxn>
                <a:cxn ang="0">
                  <a:pos x="140" y="213"/>
                </a:cxn>
                <a:cxn ang="0">
                  <a:pos x="164" y="205"/>
                </a:cxn>
                <a:cxn ang="0">
                  <a:pos x="198" y="165"/>
                </a:cxn>
                <a:cxn ang="0">
                  <a:pos x="232" y="208"/>
                </a:cxn>
                <a:cxn ang="0">
                  <a:pos x="266" y="165"/>
                </a:cxn>
                <a:cxn ang="0">
                  <a:pos x="314" y="157"/>
                </a:cxn>
                <a:cxn ang="0">
                  <a:pos x="307" y="0"/>
                </a:cxn>
                <a:cxn ang="0">
                  <a:pos x="140" y="198"/>
                </a:cxn>
                <a:cxn ang="0">
                  <a:pos x="140" y="266"/>
                </a:cxn>
                <a:cxn ang="0">
                  <a:pos x="150" y="300"/>
                </a:cxn>
                <a:cxn ang="0">
                  <a:pos x="14" y="165"/>
                </a:cxn>
                <a:cxn ang="0">
                  <a:pos x="63" y="157"/>
                </a:cxn>
                <a:cxn ang="0">
                  <a:pos x="82" y="121"/>
                </a:cxn>
                <a:cxn ang="0">
                  <a:pos x="101" y="157"/>
                </a:cxn>
                <a:cxn ang="0">
                  <a:pos x="150" y="165"/>
                </a:cxn>
                <a:cxn ang="0">
                  <a:pos x="300" y="150"/>
                </a:cxn>
                <a:cxn ang="0">
                  <a:pos x="251" y="157"/>
                </a:cxn>
                <a:cxn ang="0">
                  <a:pos x="232" y="194"/>
                </a:cxn>
                <a:cxn ang="0">
                  <a:pos x="212" y="157"/>
                </a:cxn>
                <a:cxn ang="0">
                  <a:pos x="164" y="150"/>
                </a:cxn>
                <a:cxn ang="0">
                  <a:pos x="174" y="117"/>
                </a:cxn>
                <a:cxn ang="0">
                  <a:pos x="174" y="48"/>
                </a:cxn>
                <a:cxn ang="0">
                  <a:pos x="164" y="15"/>
                </a:cxn>
                <a:cxn ang="0">
                  <a:pos x="300" y="150"/>
                </a:cxn>
              </a:cxnLst>
              <a:rect l="0" t="0" r="r" b="b"/>
              <a:pathLst>
                <a:path w="314" h="315">
                  <a:moveTo>
                    <a:pt x="226" y="256"/>
                  </a:moveTo>
                  <a:cubicBezTo>
                    <a:pt x="241" y="256"/>
                    <a:pt x="241" y="256"/>
                    <a:pt x="241" y="256"/>
                  </a:cubicBezTo>
                  <a:cubicBezTo>
                    <a:pt x="241" y="241"/>
                    <a:pt x="241" y="241"/>
                    <a:pt x="241" y="241"/>
                  </a:cubicBezTo>
                  <a:cubicBezTo>
                    <a:pt x="226" y="241"/>
                    <a:pt x="226" y="241"/>
                    <a:pt x="226" y="241"/>
                  </a:cubicBezTo>
                  <a:lnTo>
                    <a:pt x="226" y="256"/>
                  </a:lnTo>
                  <a:close/>
                  <a:moveTo>
                    <a:pt x="196" y="256"/>
                  </a:moveTo>
                  <a:cubicBezTo>
                    <a:pt x="211" y="256"/>
                    <a:pt x="211" y="256"/>
                    <a:pt x="211" y="256"/>
                  </a:cubicBezTo>
                  <a:cubicBezTo>
                    <a:pt x="211" y="241"/>
                    <a:pt x="211" y="241"/>
                    <a:pt x="211" y="241"/>
                  </a:cubicBezTo>
                  <a:cubicBezTo>
                    <a:pt x="196" y="241"/>
                    <a:pt x="196" y="241"/>
                    <a:pt x="196" y="241"/>
                  </a:cubicBezTo>
                  <a:lnTo>
                    <a:pt x="196" y="256"/>
                  </a:lnTo>
                  <a:close/>
                  <a:moveTo>
                    <a:pt x="255" y="256"/>
                  </a:moveTo>
                  <a:cubicBezTo>
                    <a:pt x="270" y="256"/>
                    <a:pt x="270" y="256"/>
                    <a:pt x="270" y="256"/>
                  </a:cubicBezTo>
                  <a:cubicBezTo>
                    <a:pt x="270" y="241"/>
                    <a:pt x="270" y="241"/>
                    <a:pt x="270" y="241"/>
                  </a:cubicBezTo>
                  <a:cubicBezTo>
                    <a:pt x="255" y="241"/>
                    <a:pt x="255" y="241"/>
                    <a:pt x="255" y="241"/>
                  </a:cubicBezTo>
                  <a:lnTo>
                    <a:pt x="255" y="256"/>
                  </a:lnTo>
                  <a:close/>
                  <a:moveTo>
                    <a:pt x="307" y="0"/>
                  </a:moveTo>
                  <a:cubicBezTo>
                    <a:pt x="157" y="0"/>
                    <a:pt x="157" y="0"/>
                    <a:pt x="157" y="0"/>
                  </a:cubicBezTo>
                  <a:cubicBezTo>
                    <a:pt x="153" y="0"/>
                    <a:pt x="150" y="3"/>
                    <a:pt x="150" y="7"/>
                  </a:cubicBezTo>
                  <a:cubicBezTo>
                    <a:pt x="150" y="56"/>
                    <a:pt x="150" y="56"/>
                    <a:pt x="150" y="56"/>
                  </a:cubicBezTo>
                  <a:cubicBezTo>
                    <a:pt x="150" y="60"/>
                    <a:pt x="153" y="63"/>
                    <a:pt x="157" y="63"/>
                  </a:cubicBezTo>
                  <a:cubicBezTo>
                    <a:pt x="174" y="63"/>
                    <a:pt x="174" y="63"/>
                    <a:pt x="174" y="63"/>
                  </a:cubicBezTo>
                  <a:cubicBezTo>
                    <a:pt x="184" y="63"/>
                    <a:pt x="193" y="72"/>
                    <a:pt x="193" y="82"/>
                  </a:cubicBezTo>
                  <a:cubicBezTo>
                    <a:pt x="193" y="93"/>
                    <a:pt x="184" y="102"/>
                    <a:pt x="174" y="102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3" y="102"/>
                    <a:pt x="150" y="105"/>
                    <a:pt x="150" y="109"/>
                  </a:cubicBezTo>
                  <a:cubicBezTo>
                    <a:pt x="150" y="150"/>
                    <a:pt x="150" y="150"/>
                    <a:pt x="150" y="150"/>
                  </a:cubicBezTo>
                  <a:cubicBezTo>
                    <a:pt x="116" y="150"/>
                    <a:pt x="116" y="150"/>
                    <a:pt x="116" y="15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22"/>
                    <a:pt x="101" y="106"/>
                    <a:pt x="82" y="106"/>
                  </a:cubicBezTo>
                  <a:cubicBezTo>
                    <a:pt x="63" y="106"/>
                    <a:pt x="48" y="122"/>
                    <a:pt x="48" y="140"/>
                  </a:cubicBezTo>
                  <a:cubicBezTo>
                    <a:pt x="48" y="150"/>
                    <a:pt x="48" y="150"/>
                    <a:pt x="48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3" y="150"/>
                    <a:pt x="0" y="153"/>
                    <a:pt x="0" y="157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1"/>
                    <a:pt x="3" y="315"/>
                    <a:pt x="7" y="315"/>
                  </a:cubicBezTo>
                  <a:cubicBezTo>
                    <a:pt x="157" y="315"/>
                    <a:pt x="157" y="315"/>
                    <a:pt x="157" y="315"/>
                  </a:cubicBezTo>
                  <a:cubicBezTo>
                    <a:pt x="161" y="315"/>
                    <a:pt x="164" y="311"/>
                    <a:pt x="164" y="307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64" y="255"/>
                    <a:pt x="161" y="252"/>
                    <a:pt x="157" y="252"/>
                  </a:cubicBezTo>
                  <a:cubicBezTo>
                    <a:pt x="140" y="252"/>
                    <a:pt x="140" y="252"/>
                    <a:pt x="140" y="252"/>
                  </a:cubicBezTo>
                  <a:cubicBezTo>
                    <a:pt x="130" y="252"/>
                    <a:pt x="121" y="243"/>
                    <a:pt x="121" y="232"/>
                  </a:cubicBezTo>
                  <a:cubicBezTo>
                    <a:pt x="121" y="222"/>
                    <a:pt x="130" y="213"/>
                    <a:pt x="140" y="213"/>
                  </a:cubicBezTo>
                  <a:cubicBezTo>
                    <a:pt x="157" y="213"/>
                    <a:pt x="157" y="213"/>
                    <a:pt x="157" y="213"/>
                  </a:cubicBezTo>
                  <a:cubicBezTo>
                    <a:pt x="161" y="213"/>
                    <a:pt x="164" y="210"/>
                    <a:pt x="164" y="205"/>
                  </a:cubicBezTo>
                  <a:cubicBezTo>
                    <a:pt x="164" y="165"/>
                    <a:pt x="164" y="165"/>
                    <a:pt x="164" y="165"/>
                  </a:cubicBezTo>
                  <a:cubicBezTo>
                    <a:pt x="198" y="165"/>
                    <a:pt x="198" y="165"/>
                    <a:pt x="198" y="165"/>
                  </a:cubicBezTo>
                  <a:cubicBezTo>
                    <a:pt x="198" y="174"/>
                    <a:pt x="198" y="174"/>
                    <a:pt x="198" y="174"/>
                  </a:cubicBezTo>
                  <a:cubicBezTo>
                    <a:pt x="198" y="193"/>
                    <a:pt x="213" y="208"/>
                    <a:pt x="232" y="208"/>
                  </a:cubicBezTo>
                  <a:cubicBezTo>
                    <a:pt x="251" y="208"/>
                    <a:pt x="266" y="193"/>
                    <a:pt x="266" y="174"/>
                  </a:cubicBezTo>
                  <a:cubicBezTo>
                    <a:pt x="266" y="165"/>
                    <a:pt x="266" y="165"/>
                    <a:pt x="266" y="165"/>
                  </a:cubicBezTo>
                  <a:cubicBezTo>
                    <a:pt x="307" y="165"/>
                    <a:pt x="307" y="165"/>
                    <a:pt x="307" y="165"/>
                  </a:cubicBezTo>
                  <a:cubicBezTo>
                    <a:pt x="311" y="165"/>
                    <a:pt x="314" y="162"/>
                    <a:pt x="314" y="157"/>
                  </a:cubicBezTo>
                  <a:cubicBezTo>
                    <a:pt x="314" y="7"/>
                    <a:pt x="314" y="7"/>
                    <a:pt x="314" y="7"/>
                  </a:cubicBezTo>
                  <a:cubicBezTo>
                    <a:pt x="314" y="3"/>
                    <a:pt x="311" y="0"/>
                    <a:pt x="307" y="0"/>
                  </a:cubicBezTo>
                  <a:close/>
                  <a:moveTo>
                    <a:pt x="150" y="198"/>
                  </a:moveTo>
                  <a:cubicBezTo>
                    <a:pt x="140" y="198"/>
                    <a:pt x="140" y="198"/>
                    <a:pt x="140" y="198"/>
                  </a:cubicBezTo>
                  <a:cubicBezTo>
                    <a:pt x="122" y="198"/>
                    <a:pt x="106" y="213"/>
                    <a:pt x="106" y="232"/>
                  </a:cubicBezTo>
                  <a:cubicBezTo>
                    <a:pt x="106" y="251"/>
                    <a:pt x="122" y="266"/>
                    <a:pt x="140" y="266"/>
                  </a:cubicBezTo>
                  <a:cubicBezTo>
                    <a:pt x="150" y="266"/>
                    <a:pt x="150" y="266"/>
                    <a:pt x="150" y="266"/>
                  </a:cubicBezTo>
                  <a:cubicBezTo>
                    <a:pt x="150" y="300"/>
                    <a:pt x="150" y="300"/>
                    <a:pt x="150" y="300"/>
                  </a:cubicBezTo>
                  <a:cubicBezTo>
                    <a:pt x="14" y="300"/>
                    <a:pt x="14" y="300"/>
                    <a:pt x="14" y="300"/>
                  </a:cubicBezTo>
                  <a:cubicBezTo>
                    <a:pt x="14" y="165"/>
                    <a:pt x="14" y="165"/>
                    <a:pt x="14" y="165"/>
                  </a:cubicBezTo>
                  <a:cubicBezTo>
                    <a:pt x="55" y="165"/>
                    <a:pt x="55" y="165"/>
                    <a:pt x="55" y="165"/>
                  </a:cubicBezTo>
                  <a:cubicBezTo>
                    <a:pt x="59" y="165"/>
                    <a:pt x="63" y="161"/>
                    <a:pt x="63" y="157"/>
                  </a:cubicBezTo>
                  <a:cubicBezTo>
                    <a:pt x="63" y="140"/>
                    <a:pt x="63" y="140"/>
                    <a:pt x="63" y="140"/>
                  </a:cubicBezTo>
                  <a:cubicBezTo>
                    <a:pt x="63" y="130"/>
                    <a:pt x="71" y="121"/>
                    <a:pt x="82" y="121"/>
                  </a:cubicBezTo>
                  <a:cubicBezTo>
                    <a:pt x="93" y="121"/>
                    <a:pt x="101" y="130"/>
                    <a:pt x="101" y="140"/>
                  </a:cubicBezTo>
                  <a:cubicBezTo>
                    <a:pt x="101" y="157"/>
                    <a:pt x="101" y="157"/>
                    <a:pt x="101" y="157"/>
                  </a:cubicBezTo>
                  <a:cubicBezTo>
                    <a:pt x="101" y="161"/>
                    <a:pt x="105" y="165"/>
                    <a:pt x="109" y="165"/>
                  </a:cubicBezTo>
                  <a:cubicBezTo>
                    <a:pt x="150" y="165"/>
                    <a:pt x="150" y="165"/>
                    <a:pt x="150" y="165"/>
                  </a:cubicBezTo>
                  <a:lnTo>
                    <a:pt x="150" y="198"/>
                  </a:lnTo>
                  <a:close/>
                  <a:moveTo>
                    <a:pt x="300" y="150"/>
                  </a:moveTo>
                  <a:cubicBezTo>
                    <a:pt x="259" y="150"/>
                    <a:pt x="259" y="150"/>
                    <a:pt x="259" y="150"/>
                  </a:cubicBezTo>
                  <a:cubicBezTo>
                    <a:pt x="255" y="150"/>
                    <a:pt x="251" y="153"/>
                    <a:pt x="251" y="157"/>
                  </a:cubicBezTo>
                  <a:cubicBezTo>
                    <a:pt x="251" y="174"/>
                    <a:pt x="251" y="174"/>
                    <a:pt x="251" y="174"/>
                  </a:cubicBezTo>
                  <a:cubicBezTo>
                    <a:pt x="251" y="185"/>
                    <a:pt x="243" y="194"/>
                    <a:pt x="232" y="194"/>
                  </a:cubicBezTo>
                  <a:cubicBezTo>
                    <a:pt x="221" y="194"/>
                    <a:pt x="212" y="185"/>
                    <a:pt x="212" y="174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3"/>
                    <a:pt x="209" y="150"/>
                    <a:pt x="205" y="150"/>
                  </a:cubicBezTo>
                  <a:cubicBezTo>
                    <a:pt x="164" y="150"/>
                    <a:pt x="164" y="150"/>
                    <a:pt x="164" y="150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74" y="117"/>
                    <a:pt x="174" y="117"/>
                    <a:pt x="174" y="117"/>
                  </a:cubicBezTo>
                  <a:cubicBezTo>
                    <a:pt x="192" y="117"/>
                    <a:pt x="208" y="101"/>
                    <a:pt x="208" y="82"/>
                  </a:cubicBezTo>
                  <a:cubicBezTo>
                    <a:pt x="208" y="64"/>
                    <a:pt x="192" y="48"/>
                    <a:pt x="174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300" y="15"/>
                    <a:pt x="300" y="15"/>
                    <a:pt x="300" y="15"/>
                  </a:cubicBezTo>
                  <a:lnTo>
                    <a:pt x="300" y="150"/>
                  </a:ln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04101F5-2ABF-0F53-5C3A-899624F3BFA0}"/>
              </a:ext>
            </a:extLst>
          </p:cNvPr>
          <p:cNvGrpSpPr/>
          <p:nvPr/>
        </p:nvGrpSpPr>
        <p:grpSpPr>
          <a:xfrm>
            <a:off x="2639929" y="4140809"/>
            <a:ext cx="952500" cy="950913"/>
            <a:chOff x="4852988" y="4451351"/>
            <a:chExt cx="952500" cy="950913"/>
          </a:xfrm>
        </p:grpSpPr>
        <p:sp>
          <p:nvSpPr>
            <p:cNvPr id="14" name="Circle F">
              <a:extLst>
                <a:ext uri="{FF2B5EF4-FFF2-40B4-BE49-F238E27FC236}">
                  <a16:creationId xmlns:a16="http://schemas.microsoft.com/office/drawing/2014/main" id="{8020C88E-AB71-434A-0542-9D3E80A033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2988" y="4451351"/>
              <a:ext cx="952500" cy="950913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15" name="Paper sheet icon">
              <a:extLst>
                <a:ext uri="{FF2B5EF4-FFF2-40B4-BE49-F238E27FC236}">
                  <a16:creationId xmlns:a16="http://schemas.microsoft.com/office/drawing/2014/main" id="{CE1EB6D5-547C-5806-1F89-3EF071ACFA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43016" y="4699608"/>
              <a:ext cx="352425" cy="449263"/>
            </a:xfrm>
            <a:custGeom>
              <a:avLst/>
              <a:gdLst/>
              <a:ahLst/>
              <a:cxnLst>
                <a:cxn ang="0">
                  <a:pos x="165" y="172"/>
                </a:cxn>
                <a:cxn ang="0">
                  <a:pos x="125" y="189"/>
                </a:cxn>
                <a:cxn ang="0">
                  <a:pos x="109" y="229"/>
                </a:cxn>
                <a:cxn ang="0">
                  <a:pos x="165" y="285"/>
                </a:cxn>
                <a:cxn ang="0">
                  <a:pos x="222" y="229"/>
                </a:cxn>
                <a:cxn ang="0">
                  <a:pos x="165" y="172"/>
                </a:cxn>
                <a:cxn ang="0">
                  <a:pos x="165" y="271"/>
                </a:cxn>
                <a:cxn ang="0">
                  <a:pos x="123" y="229"/>
                </a:cxn>
                <a:cxn ang="0">
                  <a:pos x="136" y="199"/>
                </a:cxn>
                <a:cxn ang="0">
                  <a:pos x="165" y="187"/>
                </a:cxn>
                <a:cxn ang="0">
                  <a:pos x="207" y="229"/>
                </a:cxn>
                <a:cxn ang="0">
                  <a:pos x="165" y="271"/>
                </a:cxn>
                <a:cxn ang="0">
                  <a:pos x="180" y="212"/>
                </a:cxn>
                <a:cxn ang="0">
                  <a:pos x="158" y="234"/>
                </a:cxn>
                <a:cxn ang="0">
                  <a:pos x="150" y="225"/>
                </a:cxn>
                <a:cxn ang="0">
                  <a:pos x="139" y="225"/>
                </a:cxn>
                <a:cxn ang="0">
                  <a:pos x="139" y="236"/>
                </a:cxn>
                <a:cxn ang="0">
                  <a:pos x="153" y="250"/>
                </a:cxn>
                <a:cxn ang="0">
                  <a:pos x="158" y="252"/>
                </a:cxn>
                <a:cxn ang="0">
                  <a:pos x="161" y="251"/>
                </a:cxn>
                <a:cxn ang="0">
                  <a:pos x="164" y="250"/>
                </a:cxn>
                <a:cxn ang="0">
                  <a:pos x="190" y="223"/>
                </a:cxn>
                <a:cxn ang="0">
                  <a:pos x="190" y="212"/>
                </a:cxn>
                <a:cxn ang="0">
                  <a:pos x="180" y="212"/>
                </a:cxn>
                <a:cxn ang="0">
                  <a:pos x="217" y="131"/>
                </a:cxn>
                <a:cxn ang="0">
                  <a:pos x="40" y="131"/>
                </a:cxn>
                <a:cxn ang="0">
                  <a:pos x="40" y="145"/>
                </a:cxn>
                <a:cxn ang="0">
                  <a:pos x="217" y="145"/>
                </a:cxn>
                <a:cxn ang="0">
                  <a:pos x="217" y="131"/>
                </a:cxn>
                <a:cxn ang="0">
                  <a:pos x="239" y="0"/>
                </a:cxn>
                <a:cxn ang="0">
                  <a:pos x="79" y="0"/>
                </a:cxn>
                <a:cxn ang="0">
                  <a:pos x="74" y="2"/>
                </a:cxn>
                <a:cxn ang="0">
                  <a:pos x="3" y="74"/>
                </a:cxn>
                <a:cxn ang="0">
                  <a:pos x="0" y="79"/>
                </a:cxn>
                <a:cxn ang="0">
                  <a:pos x="0" y="307"/>
                </a:cxn>
                <a:cxn ang="0">
                  <a:pos x="8" y="315"/>
                </a:cxn>
                <a:cxn ang="0">
                  <a:pos x="239" y="315"/>
                </a:cxn>
                <a:cxn ang="0">
                  <a:pos x="246" y="307"/>
                </a:cxn>
                <a:cxn ang="0">
                  <a:pos x="246" y="8"/>
                </a:cxn>
                <a:cxn ang="0">
                  <a:pos x="239" y="0"/>
                </a:cxn>
                <a:cxn ang="0">
                  <a:pos x="72" y="25"/>
                </a:cxn>
                <a:cxn ang="0">
                  <a:pos x="72" y="72"/>
                </a:cxn>
                <a:cxn ang="0">
                  <a:pos x="26" y="72"/>
                </a:cxn>
                <a:cxn ang="0">
                  <a:pos x="72" y="25"/>
                </a:cxn>
                <a:cxn ang="0">
                  <a:pos x="231" y="300"/>
                </a:cxn>
                <a:cxn ang="0">
                  <a:pos x="15" y="300"/>
                </a:cxn>
                <a:cxn ang="0">
                  <a:pos x="15" y="86"/>
                </a:cxn>
                <a:cxn ang="0">
                  <a:pos x="79" y="86"/>
                </a:cxn>
                <a:cxn ang="0">
                  <a:pos x="87" y="79"/>
                </a:cxn>
                <a:cxn ang="0">
                  <a:pos x="87" y="15"/>
                </a:cxn>
                <a:cxn ang="0">
                  <a:pos x="231" y="15"/>
                </a:cxn>
                <a:cxn ang="0">
                  <a:pos x="231" y="300"/>
                </a:cxn>
                <a:cxn ang="0">
                  <a:pos x="40" y="116"/>
                </a:cxn>
                <a:cxn ang="0">
                  <a:pos x="217" y="116"/>
                </a:cxn>
                <a:cxn ang="0">
                  <a:pos x="217" y="101"/>
                </a:cxn>
                <a:cxn ang="0">
                  <a:pos x="40" y="101"/>
                </a:cxn>
                <a:cxn ang="0">
                  <a:pos x="40" y="116"/>
                </a:cxn>
                <a:cxn ang="0">
                  <a:pos x="113" y="160"/>
                </a:cxn>
                <a:cxn ang="0">
                  <a:pos x="40" y="160"/>
                </a:cxn>
                <a:cxn ang="0">
                  <a:pos x="40" y="175"/>
                </a:cxn>
                <a:cxn ang="0">
                  <a:pos x="113" y="175"/>
                </a:cxn>
                <a:cxn ang="0">
                  <a:pos x="113" y="160"/>
                </a:cxn>
              </a:cxnLst>
              <a:rect l="0" t="0" r="r" b="b"/>
              <a:pathLst>
                <a:path w="246" h="315">
                  <a:moveTo>
                    <a:pt x="165" y="172"/>
                  </a:moveTo>
                  <a:cubicBezTo>
                    <a:pt x="150" y="172"/>
                    <a:pt x="136" y="178"/>
                    <a:pt x="125" y="189"/>
                  </a:cubicBezTo>
                  <a:cubicBezTo>
                    <a:pt x="114" y="200"/>
                    <a:pt x="109" y="214"/>
                    <a:pt x="109" y="229"/>
                  </a:cubicBezTo>
                  <a:cubicBezTo>
                    <a:pt x="109" y="260"/>
                    <a:pt x="134" y="285"/>
                    <a:pt x="165" y="285"/>
                  </a:cubicBezTo>
                  <a:cubicBezTo>
                    <a:pt x="196" y="285"/>
                    <a:pt x="222" y="260"/>
                    <a:pt x="222" y="229"/>
                  </a:cubicBezTo>
                  <a:cubicBezTo>
                    <a:pt x="222" y="198"/>
                    <a:pt x="196" y="172"/>
                    <a:pt x="165" y="172"/>
                  </a:cubicBezTo>
                  <a:close/>
                  <a:moveTo>
                    <a:pt x="165" y="271"/>
                  </a:moveTo>
                  <a:cubicBezTo>
                    <a:pt x="142" y="271"/>
                    <a:pt x="123" y="252"/>
                    <a:pt x="123" y="229"/>
                  </a:cubicBezTo>
                  <a:cubicBezTo>
                    <a:pt x="123" y="218"/>
                    <a:pt x="128" y="207"/>
                    <a:pt x="136" y="199"/>
                  </a:cubicBezTo>
                  <a:cubicBezTo>
                    <a:pt x="143" y="191"/>
                    <a:pt x="154" y="187"/>
                    <a:pt x="165" y="187"/>
                  </a:cubicBezTo>
                  <a:cubicBezTo>
                    <a:pt x="188" y="187"/>
                    <a:pt x="207" y="206"/>
                    <a:pt x="207" y="229"/>
                  </a:cubicBezTo>
                  <a:cubicBezTo>
                    <a:pt x="207" y="252"/>
                    <a:pt x="188" y="271"/>
                    <a:pt x="165" y="271"/>
                  </a:cubicBezTo>
                  <a:close/>
                  <a:moveTo>
                    <a:pt x="180" y="212"/>
                  </a:moveTo>
                  <a:cubicBezTo>
                    <a:pt x="158" y="234"/>
                    <a:pt x="158" y="234"/>
                    <a:pt x="158" y="234"/>
                  </a:cubicBezTo>
                  <a:cubicBezTo>
                    <a:pt x="150" y="225"/>
                    <a:pt x="150" y="225"/>
                    <a:pt x="150" y="225"/>
                  </a:cubicBezTo>
                  <a:cubicBezTo>
                    <a:pt x="147" y="223"/>
                    <a:pt x="142" y="223"/>
                    <a:pt x="139" y="225"/>
                  </a:cubicBezTo>
                  <a:cubicBezTo>
                    <a:pt x="136" y="228"/>
                    <a:pt x="136" y="233"/>
                    <a:pt x="139" y="236"/>
                  </a:cubicBezTo>
                  <a:cubicBezTo>
                    <a:pt x="153" y="250"/>
                    <a:pt x="153" y="250"/>
                    <a:pt x="153" y="250"/>
                  </a:cubicBezTo>
                  <a:cubicBezTo>
                    <a:pt x="155" y="251"/>
                    <a:pt x="157" y="252"/>
                    <a:pt x="158" y="252"/>
                  </a:cubicBezTo>
                  <a:cubicBezTo>
                    <a:pt x="159" y="252"/>
                    <a:pt x="160" y="252"/>
                    <a:pt x="161" y="251"/>
                  </a:cubicBezTo>
                  <a:cubicBezTo>
                    <a:pt x="162" y="251"/>
                    <a:pt x="163" y="250"/>
                    <a:pt x="164" y="250"/>
                  </a:cubicBezTo>
                  <a:cubicBezTo>
                    <a:pt x="190" y="223"/>
                    <a:pt x="190" y="223"/>
                    <a:pt x="190" y="223"/>
                  </a:cubicBezTo>
                  <a:cubicBezTo>
                    <a:pt x="193" y="220"/>
                    <a:pt x="193" y="215"/>
                    <a:pt x="190" y="212"/>
                  </a:cubicBezTo>
                  <a:cubicBezTo>
                    <a:pt x="188" y="210"/>
                    <a:pt x="183" y="210"/>
                    <a:pt x="180" y="212"/>
                  </a:cubicBezTo>
                  <a:close/>
                  <a:moveTo>
                    <a:pt x="217" y="131"/>
                  </a:moveTo>
                  <a:cubicBezTo>
                    <a:pt x="40" y="131"/>
                    <a:pt x="40" y="131"/>
                    <a:pt x="40" y="131"/>
                  </a:cubicBezTo>
                  <a:cubicBezTo>
                    <a:pt x="40" y="145"/>
                    <a:pt x="40" y="145"/>
                    <a:pt x="40" y="145"/>
                  </a:cubicBezTo>
                  <a:cubicBezTo>
                    <a:pt x="217" y="145"/>
                    <a:pt x="217" y="145"/>
                    <a:pt x="217" y="145"/>
                  </a:cubicBezTo>
                  <a:lnTo>
                    <a:pt x="217" y="131"/>
                  </a:lnTo>
                  <a:close/>
                  <a:moveTo>
                    <a:pt x="239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77" y="0"/>
                    <a:pt x="75" y="1"/>
                    <a:pt x="74" y="2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1" y="75"/>
                    <a:pt x="0" y="77"/>
                    <a:pt x="0" y="79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2"/>
                    <a:pt x="4" y="315"/>
                    <a:pt x="8" y="315"/>
                  </a:cubicBezTo>
                  <a:cubicBezTo>
                    <a:pt x="239" y="315"/>
                    <a:pt x="239" y="315"/>
                    <a:pt x="239" y="315"/>
                  </a:cubicBezTo>
                  <a:cubicBezTo>
                    <a:pt x="243" y="315"/>
                    <a:pt x="246" y="312"/>
                    <a:pt x="246" y="307"/>
                  </a:cubicBezTo>
                  <a:cubicBezTo>
                    <a:pt x="246" y="8"/>
                    <a:pt x="246" y="8"/>
                    <a:pt x="246" y="8"/>
                  </a:cubicBezTo>
                  <a:cubicBezTo>
                    <a:pt x="246" y="4"/>
                    <a:pt x="243" y="0"/>
                    <a:pt x="239" y="0"/>
                  </a:cubicBezTo>
                  <a:close/>
                  <a:moveTo>
                    <a:pt x="72" y="25"/>
                  </a:moveTo>
                  <a:cubicBezTo>
                    <a:pt x="72" y="72"/>
                    <a:pt x="72" y="72"/>
                    <a:pt x="72" y="72"/>
                  </a:cubicBezTo>
                  <a:cubicBezTo>
                    <a:pt x="26" y="72"/>
                    <a:pt x="26" y="72"/>
                    <a:pt x="26" y="72"/>
                  </a:cubicBezTo>
                  <a:lnTo>
                    <a:pt x="72" y="25"/>
                  </a:lnTo>
                  <a:close/>
                  <a:moveTo>
                    <a:pt x="231" y="300"/>
                  </a:moveTo>
                  <a:cubicBezTo>
                    <a:pt x="15" y="300"/>
                    <a:pt x="15" y="300"/>
                    <a:pt x="15" y="300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79" y="86"/>
                    <a:pt x="79" y="86"/>
                    <a:pt x="79" y="86"/>
                  </a:cubicBezTo>
                  <a:cubicBezTo>
                    <a:pt x="83" y="86"/>
                    <a:pt x="87" y="83"/>
                    <a:pt x="87" y="79"/>
                  </a:cubicBezTo>
                  <a:cubicBezTo>
                    <a:pt x="87" y="15"/>
                    <a:pt x="87" y="15"/>
                    <a:pt x="87" y="15"/>
                  </a:cubicBezTo>
                  <a:cubicBezTo>
                    <a:pt x="231" y="15"/>
                    <a:pt x="231" y="15"/>
                    <a:pt x="231" y="15"/>
                  </a:cubicBezTo>
                  <a:lnTo>
                    <a:pt x="231" y="300"/>
                  </a:lnTo>
                  <a:close/>
                  <a:moveTo>
                    <a:pt x="40" y="116"/>
                  </a:moveTo>
                  <a:cubicBezTo>
                    <a:pt x="217" y="116"/>
                    <a:pt x="217" y="116"/>
                    <a:pt x="217" y="116"/>
                  </a:cubicBezTo>
                  <a:cubicBezTo>
                    <a:pt x="217" y="101"/>
                    <a:pt x="217" y="101"/>
                    <a:pt x="217" y="101"/>
                  </a:cubicBezTo>
                  <a:cubicBezTo>
                    <a:pt x="40" y="101"/>
                    <a:pt x="40" y="101"/>
                    <a:pt x="40" y="101"/>
                  </a:cubicBezTo>
                  <a:lnTo>
                    <a:pt x="40" y="116"/>
                  </a:lnTo>
                  <a:close/>
                  <a:moveTo>
                    <a:pt x="113" y="160"/>
                  </a:moveTo>
                  <a:cubicBezTo>
                    <a:pt x="40" y="160"/>
                    <a:pt x="40" y="160"/>
                    <a:pt x="40" y="160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113" y="175"/>
                    <a:pt x="113" y="175"/>
                    <a:pt x="113" y="175"/>
                  </a:cubicBezTo>
                  <a:lnTo>
                    <a:pt x="113" y="160"/>
                  </a:ln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AF04BC-F0AB-4BD5-674D-660D85A44EEC}"/>
              </a:ext>
            </a:extLst>
          </p:cNvPr>
          <p:cNvGrpSpPr/>
          <p:nvPr/>
        </p:nvGrpSpPr>
        <p:grpSpPr>
          <a:xfrm>
            <a:off x="2527217" y="2904147"/>
            <a:ext cx="952500" cy="950913"/>
            <a:chOff x="4740276" y="3214689"/>
            <a:chExt cx="952500" cy="950913"/>
          </a:xfrm>
        </p:grpSpPr>
        <p:sp>
          <p:nvSpPr>
            <p:cNvPr id="17" name="Circle D">
              <a:extLst>
                <a:ext uri="{FF2B5EF4-FFF2-40B4-BE49-F238E27FC236}">
                  <a16:creationId xmlns:a16="http://schemas.microsoft.com/office/drawing/2014/main" id="{25CA3CDF-57DA-3F9E-28F3-BB522E3D76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40276" y="3214689"/>
              <a:ext cx="952500" cy="950913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18" name="IPO icon">
              <a:extLst>
                <a:ext uri="{FF2B5EF4-FFF2-40B4-BE49-F238E27FC236}">
                  <a16:creationId xmlns:a16="http://schemas.microsoft.com/office/drawing/2014/main" id="{6E4DE44A-1C2B-F6D0-E8C1-184EACEF3B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05296" y="3450280"/>
              <a:ext cx="450850" cy="450850"/>
            </a:xfrm>
            <a:custGeom>
              <a:avLst/>
              <a:gdLst/>
              <a:ahLst/>
              <a:cxnLst>
                <a:cxn ang="0">
                  <a:pos x="158" y="139"/>
                </a:cxn>
                <a:cxn ang="0">
                  <a:pos x="132" y="101"/>
                </a:cxn>
                <a:cxn ang="0">
                  <a:pos x="158" y="64"/>
                </a:cxn>
                <a:cxn ang="0">
                  <a:pos x="30" y="59"/>
                </a:cxn>
                <a:cxn ang="0">
                  <a:pos x="44" y="22"/>
                </a:cxn>
                <a:cxn ang="0">
                  <a:pos x="0" y="22"/>
                </a:cxn>
                <a:cxn ang="0">
                  <a:pos x="15" y="67"/>
                </a:cxn>
                <a:cxn ang="0">
                  <a:pos x="15" y="67"/>
                </a:cxn>
                <a:cxn ang="0">
                  <a:pos x="15" y="135"/>
                </a:cxn>
                <a:cxn ang="0">
                  <a:pos x="15" y="315"/>
                </a:cxn>
                <a:cxn ang="0">
                  <a:pos x="30" y="143"/>
                </a:cxn>
                <a:cxn ang="0">
                  <a:pos x="22" y="30"/>
                </a:cxn>
                <a:cxn ang="0">
                  <a:pos x="22" y="15"/>
                </a:cxn>
                <a:cxn ang="0">
                  <a:pos x="22" y="30"/>
                </a:cxn>
                <a:cxn ang="0">
                  <a:pos x="135" y="74"/>
                </a:cxn>
                <a:cxn ang="0">
                  <a:pos x="117" y="106"/>
                </a:cxn>
                <a:cxn ang="0">
                  <a:pos x="30" y="128"/>
                </a:cxn>
                <a:cxn ang="0">
                  <a:pos x="270" y="154"/>
                </a:cxn>
                <a:cxn ang="0">
                  <a:pos x="289" y="169"/>
                </a:cxn>
                <a:cxn ang="0">
                  <a:pos x="205" y="199"/>
                </a:cxn>
                <a:cxn ang="0">
                  <a:pos x="141" y="252"/>
                </a:cxn>
                <a:cxn ang="0">
                  <a:pos x="116" y="231"/>
                </a:cxn>
                <a:cxn ang="0">
                  <a:pos x="42" y="302"/>
                </a:cxn>
                <a:cxn ang="0">
                  <a:pos x="52" y="313"/>
                </a:cxn>
                <a:cxn ang="0">
                  <a:pos x="88" y="315"/>
                </a:cxn>
                <a:cxn ang="0">
                  <a:pos x="103" y="262"/>
                </a:cxn>
                <a:cxn ang="0">
                  <a:pos x="134" y="266"/>
                </a:cxn>
                <a:cxn ang="0">
                  <a:pos x="148" y="315"/>
                </a:cxn>
                <a:cxn ang="0">
                  <a:pos x="179" y="235"/>
                </a:cxn>
                <a:cxn ang="0">
                  <a:pos x="194" y="315"/>
                </a:cxn>
                <a:cxn ang="0">
                  <a:pos x="200" y="215"/>
                </a:cxn>
                <a:cxn ang="0">
                  <a:pos x="225" y="315"/>
                </a:cxn>
                <a:cxn ang="0">
                  <a:pos x="240" y="240"/>
                </a:cxn>
                <a:cxn ang="0">
                  <a:pos x="270" y="315"/>
                </a:cxn>
                <a:cxn ang="0">
                  <a:pos x="285" y="194"/>
                </a:cxn>
                <a:cxn ang="0">
                  <a:pos x="300" y="199"/>
                </a:cxn>
                <a:cxn ang="0">
                  <a:pos x="315" y="154"/>
                </a:cxn>
              </a:cxnLst>
              <a:rect l="0" t="0" r="r" b="b"/>
              <a:pathLst>
                <a:path w="315" h="316">
                  <a:moveTo>
                    <a:pt x="151" y="143"/>
                  </a:moveTo>
                  <a:cubicBezTo>
                    <a:pt x="154" y="143"/>
                    <a:pt x="156" y="141"/>
                    <a:pt x="158" y="139"/>
                  </a:cubicBezTo>
                  <a:cubicBezTo>
                    <a:pt x="159" y="136"/>
                    <a:pt x="158" y="133"/>
                    <a:pt x="157" y="131"/>
                  </a:cubicBezTo>
                  <a:cubicBezTo>
                    <a:pt x="132" y="101"/>
                    <a:pt x="132" y="101"/>
                    <a:pt x="132" y="101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8" y="69"/>
                    <a:pt x="159" y="66"/>
                    <a:pt x="158" y="64"/>
                  </a:cubicBezTo>
                  <a:cubicBezTo>
                    <a:pt x="156" y="61"/>
                    <a:pt x="154" y="59"/>
                    <a:pt x="151" y="59"/>
                  </a:cubicBezTo>
                  <a:cubicBezTo>
                    <a:pt x="30" y="59"/>
                    <a:pt x="30" y="59"/>
                    <a:pt x="30" y="59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8" y="40"/>
                    <a:pt x="44" y="32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ubicBezTo>
                    <a:pt x="10" y="0"/>
                    <a:pt x="0" y="10"/>
                    <a:pt x="0" y="22"/>
                  </a:cubicBezTo>
                  <a:cubicBezTo>
                    <a:pt x="0" y="32"/>
                    <a:pt x="6" y="40"/>
                    <a:pt x="15" y="43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5" y="67"/>
                    <a:pt x="15" y="67"/>
                    <a:pt x="15" y="67"/>
                  </a:cubicBezTo>
                  <a:cubicBezTo>
                    <a:pt x="15" y="135"/>
                    <a:pt x="15" y="135"/>
                    <a:pt x="15" y="135"/>
                  </a:cubicBezTo>
                  <a:cubicBezTo>
                    <a:pt x="15" y="135"/>
                    <a:pt x="15" y="135"/>
                    <a:pt x="15" y="135"/>
                  </a:cubicBezTo>
                  <a:cubicBezTo>
                    <a:pt x="15" y="136"/>
                    <a:pt x="15" y="136"/>
                    <a:pt x="15" y="136"/>
                  </a:cubicBezTo>
                  <a:cubicBezTo>
                    <a:pt x="15" y="315"/>
                    <a:pt x="15" y="315"/>
                    <a:pt x="15" y="315"/>
                  </a:cubicBezTo>
                  <a:cubicBezTo>
                    <a:pt x="30" y="315"/>
                    <a:pt x="30" y="315"/>
                    <a:pt x="30" y="315"/>
                  </a:cubicBezTo>
                  <a:cubicBezTo>
                    <a:pt x="30" y="143"/>
                    <a:pt x="30" y="143"/>
                    <a:pt x="30" y="143"/>
                  </a:cubicBezTo>
                  <a:lnTo>
                    <a:pt x="151" y="143"/>
                  </a:lnTo>
                  <a:close/>
                  <a:moveTo>
                    <a:pt x="22" y="30"/>
                  </a:moveTo>
                  <a:cubicBezTo>
                    <a:pt x="18" y="30"/>
                    <a:pt x="15" y="27"/>
                    <a:pt x="15" y="22"/>
                  </a:cubicBezTo>
                  <a:cubicBezTo>
                    <a:pt x="15" y="18"/>
                    <a:pt x="18" y="15"/>
                    <a:pt x="22" y="15"/>
                  </a:cubicBezTo>
                  <a:cubicBezTo>
                    <a:pt x="26" y="15"/>
                    <a:pt x="30" y="18"/>
                    <a:pt x="30" y="22"/>
                  </a:cubicBezTo>
                  <a:cubicBezTo>
                    <a:pt x="30" y="27"/>
                    <a:pt x="26" y="30"/>
                    <a:pt x="22" y="30"/>
                  </a:cubicBezTo>
                  <a:close/>
                  <a:moveTo>
                    <a:pt x="30" y="74"/>
                  </a:moveTo>
                  <a:cubicBezTo>
                    <a:pt x="135" y="74"/>
                    <a:pt x="135" y="74"/>
                    <a:pt x="135" y="74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5" y="99"/>
                    <a:pt x="115" y="103"/>
                    <a:pt x="117" y="106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30" y="128"/>
                    <a:pt x="30" y="128"/>
                    <a:pt x="30" y="128"/>
                  </a:cubicBezTo>
                  <a:lnTo>
                    <a:pt x="30" y="74"/>
                  </a:lnTo>
                  <a:close/>
                  <a:moveTo>
                    <a:pt x="270" y="154"/>
                  </a:moveTo>
                  <a:cubicBezTo>
                    <a:pt x="270" y="169"/>
                    <a:pt x="270" y="169"/>
                    <a:pt x="270" y="169"/>
                  </a:cubicBezTo>
                  <a:cubicBezTo>
                    <a:pt x="289" y="169"/>
                    <a:pt x="289" y="169"/>
                    <a:pt x="289" y="169"/>
                  </a:cubicBezTo>
                  <a:cubicBezTo>
                    <a:pt x="232" y="226"/>
                    <a:pt x="232" y="226"/>
                    <a:pt x="232" y="226"/>
                  </a:cubicBezTo>
                  <a:cubicBezTo>
                    <a:pt x="205" y="199"/>
                    <a:pt x="205" y="199"/>
                    <a:pt x="205" y="199"/>
                  </a:cubicBezTo>
                  <a:cubicBezTo>
                    <a:pt x="202" y="196"/>
                    <a:pt x="197" y="196"/>
                    <a:pt x="195" y="199"/>
                  </a:cubicBezTo>
                  <a:cubicBezTo>
                    <a:pt x="141" y="252"/>
                    <a:pt x="141" y="252"/>
                    <a:pt x="141" y="252"/>
                  </a:cubicBezTo>
                  <a:cubicBezTo>
                    <a:pt x="121" y="233"/>
                    <a:pt x="121" y="233"/>
                    <a:pt x="121" y="233"/>
                  </a:cubicBezTo>
                  <a:cubicBezTo>
                    <a:pt x="120" y="231"/>
                    <a:pt x="118" y="231"/>
                    <a:pt x="116" y="231"/>
                  </a:cubicBezTo>
                  <a:cubicBezTo>
                    <a:pt x="114" y="231"/>
                    <a:pt x="112" y="231"/>
                    <a:pt x="111" y="233"/>
                  </a:cubicBezTo>
                  <a:cubicBezTo>
                    <a:pt x="42" y="302"/>
                    <a:pt x="42" y="302"/>
                    <a:pt x="42" y="302"/>
                  </a:cubicBezTo>
                  <a:cubicBezTo>
                    <a:pt x="39" y="305"/>
                    <a:pt x="39" y="310"/>
                    <a:pt x="42" y="313"/>
                  </a:cubicBezTo>
                  <a:cubicBezTo>
                    <a:pt x="44" y="316"/>
                    <a:pt x="49" y="316"/>
                    <a:pt x="52" y="313"/>
                  </a:cubicBezTo>
                  <a:cubicBezTo>
                    <a:pt x="88" y="277"/>
                    <a:pt x="88" y="277"/>
                    <a:pt x="88" y="277"/>
                  </a:cubicBezTo>
                  <a:cubicBezTo>
                    <a:pt x="88" y="315"/>
                    <a:pt x="88" y="315"/>
                    <a:pt x="88" y="315"/>
                  </a:cubicBezTo>
                  <a:cubicBezTo>
                    <a:pt x="103" y="315"/>
                    <a:pt x="103" y="315"/>
                    <a:pt x="103" y="315"/>
                  </a:cubicBezTo>
                  <a:cubicBezTo>
                    <a:pt x="103" y="262"/>
                    <a:pt x="103" y="262"/>
                    <a:pt x="103" y="262"/>
                  </a:cubicBezTo>
                  <a:cubicBezTo>
                    <a:pt x="116" y="248"/>
                    <a:pt x="116" y="248"/>
                    <a:pt x="116" y="248"/>
                  </a:cubicBezTo>
                  <a:cubicBezTo>
                    <a:pt x="134" y="266"/>
                    <a:pt x="134" y="266"/>
                    <a:pt x="134" y="266"/>
                  </a:cubicBezTo>
                  <a:cubicBezTo>
                    <a:pt x="134" y="315"/>
                    <a:pt x="134" y="315"/>
                    <a:pt x="134" y="315"/>
                  </a:cubicBezTo>
                  <a:cubicBezTo>
                    <a:pt x="148" y="315"/>
                    <a:pt x="148" y="315"/>
                    <a:pt x="148" y="315"/>
                  </a:cubicBezTo>
                  <a:cubicBezTo>
                    <a:pt x="148" y="266"/>
                    <a:pt x="148" y="266"/>
                    <a:pt x="148" y="266"/>
                  </a:cubicBezTo>
                  <a:cubicBezTo>
                    <a:pt x="179" y="235"/>
                    <a:pt x="179" y="235"/>
                    <a:pt x="179" y="235"/>
                  </a:cubicBezTo>
                  <a:cubicBezTo>
                    <a:pt x="179" y="315"/>
                    <a:pt x="179" y="315"/>
                    <a:pt x="179" y="315"/>
                  </a:cubicBezTo>
                  <a:cubicBezTo>
                    <a:pt x="194" y="315"/>
                    <a:pt x="194" y="315"/>
                    <a:pt x="194" y="315"/>
                  </a:cubicBezTo>
                  <a:cubicBezTo>
                    <a:pt x="194" y="220"/>
                    <a:pt x="194" y="220"/>
                    <a:pt x="194" y="220"/>
                  </a:cubicBezTo>
                  <a:cubicBezTo>
                    <a:pt x="200" y="215"/>
                    <a:pt x="200" y="215"/>
                    <a:pt x="200" y="215"/>
                  </a:cubicBezTo>
                  <a:cubicBezTo>
                    <a:pt x="225" y="240"/>
                    <a:pt x="225" y="240"/>
                    <a:pt x="225" y="240"/>
                  </a:cubicBezTo>
                  <a:cubicBezTo>
                    <a:pt x="225" y="315"/>
                    <a:pt x="225" y="315"/>
                    <a:pt x="225" y="315"/>
                  </a:cubicBezTo>
                  <a:cubicBezTo>
                    <a:pt x="240" y="315"/>
                    <a:pt x="240" y="315"/>
                    <a:pt x="240" y="315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0" y="315"/>
                    <a:pt x="270" y="315"/>
                    <a:pt x="270" y="315"/>
                  </a:cubicBezTo>
                  <a:cubicBezTo>
                    <a:pt x="285" y="315"/>
                    <a:pt x="285" y="315"/>
                    <a:pt x="285" y="315"/>
                  </a:cubicBezTo>
                  <a:cubicBezTo>
                    <a:pt x="285" y="194"/>
                    <a:pt x="285" y="194"/>
                    <a:pt x="285" y="194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99"/>
                    <a:pt x="300" y="199"/>
                    <a:pt x="300" y="199"/>
                  </a:cubicBezTo>
                  <a:cubicBezTo>
                    <a:pt x="315" y="199"/>
                    <a:pt x="315" y="199"/>
                    <a:pt x="315" y="199"/>
                  </a:cubicBezTo>
                  <a:cubicBezTo>
                    <a:pt x="315" y="154"/>
                    <a:pt x="315" y="154"/>
                    <a:pt x="315" y="154"/>
                  </a:cubicBezTo>
                  <a:lnTo>
                    <a:pt x="270" y="154"/>
                  </a:ln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B684F87-CBB4-0919-B2CD-7BB029C53E0F}"/>
              </a:ext>
            </a:extLst>
          </p:cNvPr>
          <p:cNvGrpSpPr/>
          <p:nvPr/>
        </p:nvGrpSpPr>
        <p:grpSpPr>
          <a:xfrm>
            <a:off x="3279692" y="1383322"/>
            <a:ext cx="954088" cy="950913"/>
            <a:chOff x="5492751" y="1693864"/>
            <a:chExt cx="954088" cy="950913"/>
          </a:xfrm>
        </p:grpSpPr>
        <p:sp>
          <p:nvSpPr>
            <p:cNvPr id="20" name="Circle B">
              <a:extLst>
                <a:ext uri="{FF2B5EF4-FFF2-40B4-BE49-F238E27FC236}">
                  <a16:creationId xmlns:a16="http://schemas.microsoft.com/office/drawing/2014/main" id="{227D0603-44DB-4CFE-33CD-3510061DE4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92751" y="1693864"/>
              <a:ext cx="954088" cy="950913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21" name="Services icon">
              <a:extLst>
                <a:ext uri="{FF2B5EF4-FFF2-40B4-BE49-F238E27FC236}">
                  <a16:creationId xmlns:a16="http://schemas.microsoft.com/office/drawing/2014/main" id="{E36917A9-F1BE-74EA-7F06-A2E63098CD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33525" y="1936751"/>
              <a:ext cx="458788" cy="455613"/>
            </a:xfrm>
            <a:custGeom>
              <a:avLst/>
              <a:gdLst/>
              <a:ahLst/>
              <a:cxnLst>
                <a:cxn ang="0">
                  <a:pos x="245" y="240"/>
                </a:cxn>
                <a:cxn ang="0">
                  <a:pos x="234" y="267"/>
                </a:cxn>
                <a:cxn ang="0">
                  <a:pos x="255" y="293"/>
                </a:cxn>
                <a:cxn ang="0">
                  <a:pos x="285" y="285"/>
                </a:cxn>
                <a:cxn ang="0">
                  <a:pos x="293" y="255"/>
                </a:cxn>
                <a:cxn ang="0">
                  <a:pos x="260" y="276"/>
                </a:cxn>
                <a:cxn ang="0">
                  <a:pos x="267" y="249"/>
                </a:cxn>
                <a:cxn ang="0">
                  <a:pos x="303" y="223"/>
                </a:cxn>
                <a:cxn ang="0">
                  <a:pos x="276" y="88"/>
                </a:cxn>
                <a:cxn ang="0">
                  <a:pos x="277" y="87"/>
                </a:cxn>
                <a:cxn ang="0">
                  <a:pos x="317" y="17"/>
                </a:cxn>
                <a:cxn ang="0">
                  <a:pos x="295" y="19"/>
                </a:cxn>
                <a:cxn ang="0">
                  <a:pos x="237" y="48"/>
                </a:cxn>
                <a:cxn ang="0">
                  <a:pos x="159" y="126"/>
                </a:cxn>
                <a:cxn ang="0">
                  <a:pos x="39" y="9"/>
                </a:cxn>
                <a:cxn ang="0">
                  <a:pos x="73" y="57"/>
                </a:cxn>
                <a:cxn ang="0">
                  <a:pos x="15" y="34"/>
                </a:cxn>
                <a:cxn ang="0">
                  <a:pos x="82" y="114"/>
                </a:cxn>
                <a:cxn ang="0">
                  <a:pos x="17" y="271"/>
                </a:cxn>
                <a:cxn ang="0">
                  <a:pos x="7" y="296"/>
                </a:cxn>
                <a:cxn ang="0">
                  <a:pos x="39" y="317"/>
                </a:cxn>
                <a:cxn ang="0">
                  <a:pos x="68" y="296"/>
                </a:cxn>
                <a:cxn ang="0">
                  <a:pos x="163" y="236"/>
                </a:cxn>
                <a:cxn ang="0">
                  <a:pos x="91" y="287"/>
                </a:cxn>
                <a:cxn ang="0">
                  <a:pos x="130" y="234"/>
                </a:cxn>
                <a:cxn ang="0">
                  <a:pos x="211" y="242"/>
                </a:cxn>
                <a:cxn ang="0">
                  <a:pos x="303" y="303"/>
                </a:cxn>
                <a:cxn ang="0">
                  <a:pos x="283" y="41"/>
                </a:cxn>
                <a:cxn ang="0">
                  <a:pos x="283" y="41"/>
                </a:cxn>
                <a:cxn ang="0">
                  <a:pos x="218" y="96"/>
                </a:cxn>
                <a:cxn ang="0">
                  <a:pos x="225" y="89"/>
                </a:cxn>
                <a:cxn ang="0">
                  <a:pos x="241" y="64"/>
                </a:cxn>
                <a:cxn ang="0">
                  <a:pos x="246" y="89"/>
                </a:cxn>
                <a:cxn ang="0">
                  <a:pos x="232" y="111"/>
                </a:cxn>
                <a:cxn ang="0">
                  <a:pos x="222" y="121"/>
                </a:cxn>
                <a:cxn ang="0">
                  <a:pos x="203" y="102"/>
                </a:cxn>
                <a:cxn ang="0">
                  <a:pos x="32" y="90"/>
                </a:cxn>
                <a:cxn ang="0">
                  <a:pos x="63" y="88"/>
                </a:cxn>
                <a:cxn ang="0">
                  <a:pos x="88" y="52"/>
                </a:cxn>
                <a:cxn ang="0">
                  <a:pos x="99" y="80"/>
                </a:cxn>
                <a:cxn ang="0">
                  <a:pos x="137" y="148"/>
                </a:cxn>
                <a:cxn ang="0">
                  <a:pos x="23" y="291"/>
                </a:cxn>
                <a:cxn ang="0">
                  <a:pos x="34" y="301"/>
                </a:cxn>
                <a:cxn ang="0">
                  <a:pos x="95" y="210"/>
                </a:cxn>
                <a:cxn ang="0">
                  <a:pos x="124" y="219"/>
                </a:cxn>
                <a:cxn ang="0">
                  <a:pos x="201" y="142"/>
                </a:cxn>
                <a:cxn ang="0">
                  <a:pos x="263" y="304"/>
                </a:cxn>
                <a:cxn ang="0">
                  <a:pos x="225" y="235"/>
                </a:cxn>
                <a:cxn ang="0">
                  <a:pos x="236" y="224"/>
                </a:cxn>
                <a:cxn ang="0">
                  <a:pos x="305" y="263"/>
                </a:cxn>
              </a:cxnLst>
              <a:rect l="0" t="0" r="r" b="b"/>
              <a:pathLst>
                <a:path w="320" h="319">
                  <a:moveTo>
                    <a:pt x="271" y="233"/>
                  </a:moveTo>
                  <a:cubicBezTo>
                    <a:pt x="267" y="234"/>
                    <a:pt x="267" y="234"/>
                    <a:pt x="267" y="234"/>
                  </a:cubicBezTo>
                  <a:cubicBezTo>
                    <a:pt x="245" y="240"/>
                    <a:pt x="245" y="240"/>
                    <a:pt x="245" y="240"/>
                  </a:cubicBezTo>
                  <a:cubicBezTo>
                    <a:pt x="241" y="241"/>
                    <a:pt x="241" y="241"/>
                    <a:pt x="241" y="241"/>
                  </a:cubicBezTo>
                  <a:cubicBezTo>
                    <a:pt x="240" y="245"/>
                    <a:pt x="240" y="245"/>
                    <a:pt x="240" y="245"/>
                  </a:cubicBezTo>
                  <a:cubicBezTo>
                    <a:pt x="234" y="267"/>
                    <a:pt x="234" y="267"/>
                    <a:pt x="234" y="267"/>
                  </a:cubicBezTo>
                  <a:cubicBezTo>
                    <a:pt x="233" y="271"/>
                    <a:pt x="233" y="271"/>
                    <a:pt x="233" y="271"/>
                  </a:cubicBezTo>
                  <a:cubicBezTo>
                    <a:pt x="252" y="290"/>
                    <a:pt x="252" y="290"/>
                    <a:pt x="252" y="290"/>
                  </a:cubicBezTo>
                  <a:cubicBezTo>
                    <a:pt x="255" y="293"/>
                    <a:pt x="255" y="293"/>
                    <a:pt x="255" y="293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81" y="286"/>
                    <a:pt x="281" y="286"/>
                    <a:pt x="281" y="286"/>
                  </a:cubicBezTo>
                  <a:cubicBezTo>
                    <a:pt x="285" y="285"/>
                    <a:pt x="285" y="285"/>
                    <a:pt x="285" y="285"/>
                  </a:cubicBezTo>
                  <a:cubicBezTo>
                    <a:pt x="286" y="281"/>
                    <a:pt x="286" y="281"/>
                    <a:pt x="286" y="281"/>
                  </a:cubicBezTo>
                  <a:cubicBezTo>
                    <a:pt x="292" y="259"/>
                    <a:pt x="292" y="259"/>
                    <a:pt x="292" y="259"/>
                  </a:cubicBezTo>
                  <a:cubicBezTo>
                    <a:pt x="293" y="255"/>
                    <a:pt x="293" y="255"/>
                    <a:pt x="293" y="255"/>
                  </a:cubicBezTo>
                  <a:lnTo>
                    <a:pt x="271" y="233"/>
                  </a:lnTo>
                  <a:close/>
                  <a:moveTo>
                    <a:pt x="273" y="273"/>
                  </a:moveTo>
                  <a:cubicBezTo>
                    <a:pt x="260" y="276"/>
                    <a:pt x="260" y="276"/>
                    <a:pt x="260" y="27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3" y="253"/>
                    <a:pt x="253" y="253"/>
                    <a:pt x="253" y="253"/>
                  </a:cubicBezTo>
                  <a:cubicBezTo>
                    <a:pt x="267" y="249"/>
                    <a:pt x="267" y="249"/>
                    <a:pt x="267" y="249"/>
                  </a:cubicBezTo>
                  <a:cubicBezTo>
                    <a:pt x="277" y="259"/>
                    <a:pt x="277" y="259"/>
                    <a:pt x="277" y="259"/>
                  </a:cubicBezTo>
                  <a:lnTo>
                    <a:pt x="273" y="273"/>
                  </a:lnTo>
                  <a:close/>
                  <a:moveTo>
                    <a:pt x="303" y="223"/>
                  </a:moveTo>
                  <a:cubicBezTo>
                    <a:pt x="287" y="207"/>
                    <a:pt x="264" y="202"/>
                    <a:pt x="243" y="210"/>
                  </a:cubicBezTo>
                  <a:cubicBezTo>
                    <a:pt x="198" y="166"/>
                    <a:pt x="198" y="166"/>
                    <a:pt x="198" y="166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6" y="88"/>
                    <a:pt x="276" y="88"/>
                    <a:pt x="276" y="88"/>
                  </a:cubicBezTo>
                  <a:cubicBezTo>
                    <a:pt x="276" y="88"/>
                    <a:pt x="276" y="88"/>
                    <a:pt x="276" y="87"/>
                  </a:cubicBezTo>
                  <a:cubicBezTo>
                    <a:pt x="277" y="87"/>
                    <a:pt x="277" y="87"/>
                    <a:pt x="277" y="87"/>
                  </a:cubicBezTo>
                  <a:cubicBezTo>
                    <a:pt x="277" y="87"/>
                    <a:pt x="277" y="87"/>
                    <a:pt x="277" y="86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17" y="17"/>
                    <a:pt x="317" y="17"/>
                    <a:pt x="317" y="17"/>
                  </a:cubicBezTo>
                  <a:cubicBezTo>
                    <a:pt x="320" y="14"/>
                    <a:pt x="320" y="10"/>
                    <a:pt x="317" y="7"/>
                  </a:cubicBezTo>
                  <a:cubicBezTo>
                    <a:pt x="315" y="4"/>
                    <a:pt x="310" y="4"/>
                    <a:pt x="307" y="7"/>
                  </a:cubicBezTo>
                  <a:cubicBezTo>
                    <a:pt x="295" y="19"/>
                    <a:pt x="295" y="19"/>
                    <a:pt x="295" y="19"/>
                  </a:cubicBezTo>
                  <a:cubicBezTo>
                    <a:pt x="238" y="47"/>
                    <a:pt x="238" y="47"/>
                    <a:pt x="238" y="47"/>
                  </a:cubicBezTo>
                  <a:cubicBezTo>
                    <a:pt x="238" y="47"/>
                    <a:pt x="238" y="47"/>
                    <a:pt x="237" y="48"/>
                  </a:cubicBezTo>
                  <a:cubicBezTo>
                    <a:pt x="237" y="48"/>
                    <a:pt x="237" y="48"/>
                    <a:pt x="237" y="48"/>
                  </a:cubicBezTo>
                  <a:cubicBezTo>
                    <a:pt x="237" y="48"/>
                    <a:pt x="236" y="48"/>
                    <a:pt x="236" y="48"/>
                  </a:cubicBezTo>
                  <a:cubicBezTo>
                    <a:pt x="236" y="48"/>
                    <a:pt x="236" y="49"/>
                    <a:pt x="236" y="49"/>
                  </a:cubicBezTo>
                  <a:cubicBezTo>
                    <a:pt x="159" y="126"/>
                    <a:pt x="159" y="126"/>
                    <a:pt x="159" y="126"/>
                  </a:cubicBezTo>
                  <a:cubicBezTo>
                    <a:pt x="114" y="81"/>
                    <a:pt x="114" y="81"/>
                    <a:pt x="114" y="81"/>
                  </a:cubicBezTo>
                  <a:cubicBezTo>
                    <a:pt x="122" y="61"/>
                    <a:pt x="117" y="37"/>
                    <a:pt x="101" y="21"/>
                  </a:cubicBezTo>
                  <a:cubicBezTo>
                    <a:pt x="85" y="4"/>
                    <a:pt x="60" y="0"/>
                    <a:pt x="39" y="9"/>
                  </a:cubicBezTo>
                  <a:cubicBezTo>
                    <a:pt x="37" y="10"/>
                    <a:pt x="35" y="12"/>
                    <a:pt x="35" y="15"/>
                  </a:cubicBezTo>
                  <a:cubicBezTo>
                    <a:pt x="34" y="17"/>
                    <a:pt x="35" y="19"/>
                    <a:pt x="37" y="21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22" y="36"/>
                    <a:pt x="22" y="36"/>
                    <a:pt x="22" y="36"/>
                  </a:cubicBezTo>
                  <a:cubicBezTo>
                    <a:pt x="20" y="34"/>
                    <a:pt x="18" y="33"/>
                    <a:pt x="15" y="34"/>
                  </a:cubicBezTo>
                  <a:cubicBezTo>
                    <a:pt x="13" y="34"/>
                    <a:pt x="11" y="36"/>
                    <a:pt x="10" y="38"/>
                  </a:cubicBezTo>
                  <a:cubicBezTo>
                    <a:pt x="0" y="60"/>
                    <a:pt x="5" y="84"/>
                    <a:pt x="22" y="101"/>
                  </a:cubicBezTo>
                  <a:cubicBezTo>
                    <a:pt x="38" y="117"/>
                    <a:pt x="61" y="122"/>
                    <a:pt x="82" y="114"/>
                  </a:cubicBezTo>
                  <a:cubicBezTo>
                    <a:pt x="127" y="158"/>
                    <a:pt x="127" y="158"/>
                    <a:pt x="127" y="158"/>
                  </a:cubicBezTo>
                  <a:cubicBezTo>
                    <a:pt x="19" y="266"/>
                    <a:pt x="19" y="266"/>
                    <a:pt x="19" y="266"/>
                  </a:cubicBezTo>
                  <a:cubicBezTo>
                    <a:pt x="18" y="267"/>
                    <a:pt x="17" y="269"/>
                    <a:pt x="17" y="271"/>
                  </a:cubicBezTo>
                  <a:cubicBezTo>
                    <a:pt x="17" y="272"/>
                    <a:pt x="17" y="274"/>
                    <a:pt x="18" y="275"/>
                  </a:cubicBezTo>
                  <a:cubicBezTo>
                    <a:pt x="7" y="286"/>
                    <a:pt x="7" y="286"/>
                    <a:pt x="7" y="286"/>
                  </a:cubicBezTo>
                  <a:cubicBezTo>
                    <a:pt x="4" y="288"/>
                    <a:pt x="4" y="293"/>
                    <a:pt x="7" y="296"/>
                  </a:cubicBezTo>
                  <a:cubicBezTo>
                    <a:pt x="28" y="317"/>
                    <a:pt x="28" y="317"/>
                    <a:pt x="28" y="317"/>
                  </a:cubicBezTo>
                  <a:cubicBezTo>
                    <a:pt x="30" y="318"/>
                    <a:pt x="32" y="319"/>
                    <a:pt x="34" y="319"/>
                  </a:cubicBezTo>
                  <a:cubicBezTo>
                    <a:pt x="35" y="319"/>
                    <a:pt x="37" y="318"/>
                    <a:pt x="39" y="317"/>
                  </a:cubicBezTo>
                  <a:cubicBezTo>
                    <a:pt x="49" y="306"/>
                    <a:pt x="49" y="306"/>
                    <a:pt x="49" y="306"/>
                  </a:cubicBezTo>
                  <a:cubicBezTo>
                    <a:pt x="52" y="308"/>
                    <a:pt x="56" y="308"/>
                    <a:pt x="59" y="305"/>
                  </a:cubicBezTo>
                  <a:cubicBezTo>
                    <a:pt x="68" y="296"/>
                    <a:pt x="68" y="296"/>
                    <a:pt x="68" y="296"/>
                  </a:cubicBezTo>
                  <a:cubicBezTo>
                    <a:pt x="91" y="303"/>
                    <a:pt x="91" y="303"/>
                    <a:pt x="91" y="303"/>
                  </a:cubicBezTo>
                  <a:cubicBezTo>
                    <a:pt x="94" y="304"/>
                    <a:pt x="97" y="303"/>
                    <a:pt x="99" y="301"/>
                  </a:cubicBezTo>
                  <a:cubicBezTo>
                    <a:pt x="163" y="236"/>
                    <a:pt x="163" y="236"/>
                    <a:pt x="163" y="236"/>
                  </a:cubicBezTo>
                  <a:cubicBezTo>
                    <a:pt x="166" y="234"/>
                    <a:pt x="166" y="229"/>
                    <a:pt x="163" y="226"/>
                  </a:cubicBezTo>
                  <a:cubicBezTo>
                    <a:pt x="160" y="223"/>
                    <a:pt x="155" y="223"/>
                    <a:pt x="153" y="226"/>
                  </a:cubicBezTo>
                  <a:cubicBezTo>
                    <a:pt x="91" y="287"/>
                    <a:pt x="91" y="287"/>
                    <a:pt x="91" y="287"/>
                  </a:cubicBezTo>
                  <a:cubicBezTo>
                    <a:pt x="80" y="284"/>
                    <a:pt x="80" y="284"/>
                    <a:pt x="80" y="28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30" y="234"/>
                    <a:pt x="130" y="234"/>
                    <a:pt x="130" y="234"/>
                  </a:cubicBezTo>
                  <a:cubicBezTo>
                    <a:pt x="166" y="198"/>
                    <a:pt x="166" y="198"/>
                    <a:pt x="166" y="198"/>
                  </a:cubicBezTo>
                  <a:cubicBezTo>
                    <a:pt x="211" y="242"/>
                    <a:pt x="211" y="242"/>
                    <a:pt x="211" y="242"/>
                  </a:cubicBezTo>
                  <a:cubicBezTo>
                    <a:pt x="203" y="263"/>
                    <a:pt x="207" y="287"/>
                    <a:pt x="223" y="303"/>
                  </a:cubicBezTo>
                  <a:cubicBezTo>
                    <a:pt x="234" y="313"/>
                    <a:pt x="248" y="319"/>
                    <a:pt x="263" y="319"/>
                  </a:cubicBezTo>
                  <a:cubicBezTo>
                    <a:pt x="278" y="319"/>
                    <a:pt x="293" y="313"/>
                    <a:pt x="303" y="303"/>
                  </a:cubicBezTo>
                  <a:cubicBezTo>
                    <a:pt x="314" y="292"/>
                    <a:pt x="320" y="278"/>
                    <a:pt x="320" y="263"/>
                  </a:cubicBezTo>
                  <a:cubicBezTo>
                    <a:pt x="320" y="248"/>
                    <a:pt x="314" y="233"/>
                    <a:pt x="303" y="223"/>
                  </a:cubicBezTo>
                  <a:close/>
                  <a:moveTo>
                    <a:pt x="283" y="41"/>
                  </a:moveTo>
                  <a:cubicBezTo>
                    <a:pt x="268" y="71"/>
                    <a:pt x="268" y="71"/>
                    <a:pt x="268" y="71"/>
                  </a:cubicBezTo>
                  <a:cubicBezTo>
                    <a:pt x="254" y="56"/>
                    <a:pt x="254" y="56"/>
                    <a:pt x="254" y="56"/>
                  </a:cubicBezTo>
                  <a:lnTo>
                    <a:pt x="283" y="41"/>
                  </a:lnTo>
                  <a:close/>
                  <a:moveTo>
                    <a:pt x="203" y="102"/>
                  </a:moveTo>
                  <a:cubicBezTo>
                    <a:pt x="207" y="107"/>
                    <a:pt x="207" y="107"/>
                    <a:pt x="207" y="107"/>
                  </a:cubicBezTo>
                  <a:cubicBezTo>
                    <a:pt x="218" y="96"/>
                    <a:pt x="218" y="96"/>
                    <a:pt x="218" y="96"/>
                  </a:cubicBezTo>
                  <a:cubicBezTo>
                    <a:pt x="213" y="92"/>
                    <a:pt x="213" y="92"/>
                    <a:pt x="213" y="92"/>
                  </a:cubicBezTo>
                  <a:cubicBezTo>
                    <a:pt x="221" y="85"/>
                    <a:pt x="221" y="85"/>
                    <a:pt x="221" y="85"/>
                  </a:cubicBezTo>
                  <a:cubicBezTo>
                    <a:pt x="225" y="89"/>
                    <a:pt x="225" y="89"/>
                    <a:pt x="225" y="89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1" y="74"/>
                    <a:pt x="231" y="74"/>
                    <a:pt x="231" y="74"/>
                  </a:cubicBezTo>
                  <a:cubicBezTo>
                    <a:pt x="241" y="64"/>
                    <a:pt x="241" y="64"/>
                    <a:pt x="241" y="64"/>
                  </a:cubicBezTo>
                  <a:cubicBezTo>
                    <a:pt x="260" y="83"/>
                    <a:pt x="260" y="83"/>
                    <a:pt x="260" y="83"/>
                  </a:cubicBezTo>
                  <a:cubicBezTo>
                    <a:pt x="250" y="93"/>
                    <a:pt x="250" y="93"/>
                    <a:pt x="250" y="93"/>
                  </a:cubicBezTo>
                  <a:cubicBezTo>
                    <a:pt x="246" y="89"/>
                    <a:pt x="246" y="89"/>
                    <a:pt x="246" y="89"/>
                  </a:cubicBezTo>
                  <a:cubicBezTo>
                    <a:pt x="235" y="99"/>
                    <a:pt x="235" y="99"/>
                    <a:pt x="235" y="99"/>
                  </a:cubicBezTo>
                  <a:cubicBezTo>
                    <a:pt x="239" y="104"/>
                    <a:pt x="239" y="104"/>
                    <a:pt x="239" y="104"/>
                  </a:cubicBezTo>
                  <a:cubicBezTo>
                    <a:pt x="232" y="111"/>
                    <a:pt x="232" y="111"/>
                    <a:pt x="232" y="111"/>
                  </a:cubicBezTo>
                  <a:cubicBezTo>
                    <a:pt x="228" y="106"/>
                    <a:pt x="228" y="106"/>
                    <a:pt x="228" y="106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22" y="121"/>
                    <a:pt x="222" y="121"/>
                    <a:pt x="222" y="121"/>
                  </a:cubicBezTo>
                  <a:cubicBezTo>
                    <a:pt x="211" y="132"/>
                    <a:pt x="211" y="132"/>
                    <a:pt x="211" y="132"/>
                  </a:cubicBezTo>
                  <a:cubicBezTo>
                    <a:pt x="193" y="113"/>
                    <a:pt x="193" y="113"/>
                    <a:pt x="193" y="113"/>
                  </a:cubicBezTo>
                  <a:lnTo>
                    <a:pt x="203" y="102"/>
                  </a:lnTo>
                  <a:close/>
                  <a:moveTo>
                    <a:pt x="89" y="100"/>
                  </a:moveTo>
                  <a:cubicBezTo>
                    <a:pt x="87" y="97"/>
                    <a:pt x="83" y="97"/>
                    <a:pt x="80" y="98"/>
                  </a:cubicBezTo>
                  <a:cubicBezTo>
                    <a:pt x="64" y="106"/>
                    <a:pt x="45" y="103"/>
                    <a:pt x="32" y="90"/>
                  </a:cubicBezTo>
                  <a:cubicBezTo>
                    <a:pt x="23" y="81"/>
                    <a:pt x="18" y="68"/>
                    <a:pt x="20" y="55"/>
                  </a:cubicBezTo>
                  <a:cubicBezTo>
                    <a:pt x="53" y="88"/>
                    <a:pt x="53" y="88"/>
                    <a:pt x="53" y="88"/>
                  </a:cubicBezTo>
                  <a:cubicBezTo>
                    <a:pt x="56" y="90"/>
                    <a:pt x="60" y="90"/>
                    <a:pt x="63" y="88"/>
                  </a:cubicBezTo>
                  <a:cubicBezTo>
                    <a:pt x="88" y="62"/>
                    <a:pt x="88" y="62"/>
                    <a:pt x="88" y="62"/>
                  </a:cubicBezTo>
                  <a:cubicBezTo>
                    <a:pt x="90" y="61"/>
                    <a:pt x="90" y="59"/>
                    <a:pt x="90" y="57"/>
                  </a:cubicBezTo>
                  <a:cubicBezTo>
                    <a:pt x="90" y="55"/>
                    <a:pt x="90" y="53"/>
                    <a:pt x="88" y="52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69" y="18"/>
                    <a:pt x="82" y="22"/>
                    <a:pt x="91" y="31"/>
                  </a:cubicBezTo>
                  <a:cubicBezTo>
                    <a:pt x="104" y="44"/>
                    <a:pt x="107" y="64"/>
                    <a:pt x="99" y="80"/>
                  </a:cubicBezTo>
                  <a:cubicBezTo>
                    <a:pt x="97" y="82"/>
                    <a:pt x="98" y="86"/>
                    <a:pt x="100" y="88"/>
                  </a:cubicBezTo>
                  <a:cubicBezTo>
                    <a:pt x="148" y="136"/>
                    <a:pt x="148" y="136"/>
                    <a:pt x="148" y="136"/>
                  </a:cubicBezTo>
                  <a:cubicBezTo>
                    <a:pt x="137" y="148"/>
                    <a:pt x="137" y="148"/>
                    <a:pt x="137" y="148"/>
                  </a:cubicBezTo>
                  <a:lnTo>
                    <a:pt x="89" y="100"/>
                  </a:lnTo>
                  <a:close/>
                  <a:moveTo>
                    <a:pt x="34" y="301"/>
                  </a:moveTo>
                  <a:cubicBezTo>
                    <a:pt x="23" y="291"/>
                    <a:pt x="23" y="291"/>
                    <a:pt x="23" y="291"/>
                  </a:cubicBezTo>
                  <a:cubicBezTo>
                    <a:pt x="28" y="285"/>
                    <a:pt x="28" y="285"/>
                    <a:pt x="28" y="285"/>
                  </a:cubicBezTo>
                  <a:cubicBezTo>
                    <a:pt x="39" y="296"/>
                    <a:pt x="39" y="296"/>
                    <a:pt x="39" y="296"/>
                  </a:cubicBezTo>
                  <a:lnTo>
                    <a:pt x="34" y="301"/>
                  </a:lnTo>
                  <a:close/>
                  <a:moveTo>
                    <a:pt x="53" y="290"/>
                  </a:moveTo>
                  <a:cubicBezTo>
                    <a:pt x="35" y="271"/>
                    <a:pt x="35" y="271"/>
                    <a:pt x="35" y="271"/>
                  </a:cubicBezTo>
                  <a:cubicBezTo>
                    <a:pt x="95" y="210"/>
                    <a:pt x="95" y="210"/>
                    <a:pt x="95" y="210"/>
                  </a:cubicBezTo>
                  <a:cubicBezTo>
                    <a:pt x="114" y="229"/>
                    <a:pt x="114" y="229"/>
                    <a:pt x="114" y="229"/>
                  </a:cubicBezTo>
                  <a:lnTo>
                    <a:pt x="53" y="290"/>
                  </a:lnTo>
                  <a:close/>
                  <a:moveTo>
                    <a:pt x="124" y="219"/>
                  </a:moveTo>
                  <a:cubicBezTo>
                    <a:pt x="106" y="200"/>
                    <a:pt x="106" y="200"/>
                    <a:pt x="106" y="200"/>
                  </a:cubicBezTo>
                  <a:cubicBezTo>
                    <a:pt x="182" y="123"/>
                    <a:pt x="182" y="123"/>
                    <a:pt x="182" y="123"/>
                  </a:cubicBezTo>
                  <a:cubicBezTo>
                    <a:pt x="201" y="142"/>
                    <a:pt x="201" y="142"/>
                    <a:pt x="201" y="142"/>
                  </a:cubicBezTo>
                  <a:lnTo>
                    <a:pt x="124" y="219"/>
                  </a:lnTo>
                  <a:close/>
                  <a:moveTo>
                    <a:pt x="293" y="292"/>
                  </a:moveTo>
                  <a:cubicBezTo>
                    <a:pt x="285" y="300"/>
                    <a:pt x="274" y="304"/>
                    <a:pt x="263" y="304"/>
                  </a:cubicBezTo>
                  <a:cubicBezTo>
                    <a:pt x="252" y="304"/>
                    <a:pt x="242" y="300"/>
                    <a:pt x="234" y="292"/>
                  </a:cubicBezTo>
                  <a:cubicBezTo>
                    <a:pt x="221" y="279"/>
                    <a:pt x="218" y="260"/>
                    <a:pt x="226" y="244"/>
                  </a:cubicBezTo>
                  <a:cubicBezTo>
                    <a:pt x="227" y="241"/>
                    <a:pt x="227" y="238"/>
                    <a:pt x="225" y="235"/>
                  </a:cubicBezTo>
                  <a:cubicBezTo>
                    <a:pt x="177" y="187"/>
                    <a:pt x="177" y="187"/>
                    <a:pt x="177" y="187"/>
                  </a:cubicBezTo>
                  <a:cubicBezTo>
                    <a:pt x="188" y="176"/>
                    <a:pt x="188" y="176"/>
                    <a:pt x="188" y="176"/>
                  </a:cubicBezTo>
                  <a:cubicBezTo>
                    <a:pt x="236" y="224"/>
                    <a:pt x="236" y="224"/>
                    <a:pt x="236" y="224"/>
                  </a:cubicBezTo>
                  <a:cubicBezTo>
                    <a:pt x="238" y="226"/>
                    <a:pt x="242" y="227"/>
                    <a:pt x="245" y="225"/>
                  </a:cubicBezTo>
                  <a:cubicBezTo>
                    <a:pt x="261" y="217"/>
                    <a:pt x="280" y="220"/>
                    <a:pt x="293" y="233"/>
                  </a:cubicBezTo>
                  <a:cubicBezTo>
                    <a:pt x="301" y="241"/>
                    <a:pt x="305" y="251"/>
                    <a:pt x="305" y="263"/>
                  </a:cubicBezTo>
                  <a:cubicBezTo>
                    <a:pt x="305" y="274"/>
                    <a:pt x="301" y="284"/>
                    <a:pt x="293" y="292"/>
                  </a:cubicBez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1CBCB15-F5A6-AC71-8AE2-C68B861E2EC9}"/>
              </a:ext>
            </a:extLst>
          </p:cNvPr>
          <p:cNvGrpSpPr/>
          <p:nvPr/>
        </p:nvGrpSpPr>
        <p:grpSpPr>
          <a:xfrm>
            <a:off x="2035092" y="1280134"/>
            <a:ext cx="952500" cy="949325"/>
            <a:chOff x="4248151" y="1590676"/>
            <a:chExt cx="952500" cy="949325"/>
          </a:xfrm>
        </p:grpSpPr>
        <p:sp>
          <p:nvSpPr>
            <p:cNvPr id="23" name="Circle C">
              <a:extLst>
                <a:ext uri="{FF2B5EF4-FFF2-40B4-BE49-F238E27FC236}">
                  <a16:creationId xmlns:a16="http://schemas.microsoft.com/office/drawing/2014/main" id="{411E5F62-2E75-AAAE-B757-9FF14AA1DF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48151" y="1590676"/>
              <a:ext cx="952500" cy="949325"/>
            </a:xfrm>
            <a:prstGeom prst="ellipse">
              <a:avLst/>
            </a:prstGeom>
            <a:solidFill>
              <a:srgbClr val="EDEEEF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24" name="Magnifier icon">
              <a:extLst>
                <a:ext uri="{FF2B5EF4-FFF2-40B4-BE49-F238E27FC236}">
                  <a16:creationId xmlns:a16="http://schemas.microsoft.com/office/drawing/2014/main" id="{EBF8C5F0-4DDE-02A7-8838-FD7CCA660E8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14851" y="1818716"/>
              <a:ext cx="450850" cy="454025"/>
            </a:xfrm>
            <a:custGeom>
              <a:avLst/>
              <a:gdLst/>
              <a:ahLst/>
              <a:cxnLst>
                <a:cxn ang="0">
                  <a:pos x="242" y="203"/>
                </a:cxn>
                <a:cxn ang="0">
                  <a:pos x="231" y="203"/>
                </a:cxn>
                <a:cxn ang="0">
                  <a:pos x="206" y="196"/>
                </a:cxn>
                <a:cxn ang="0">
                  <a:pos x="118" y="0"/>
                </a:cxn>
                <a:cxn ang="0">
                  <a:pos x="0" y="118"/>
                </a:cxn>
                <a:cxn ang="0">
                  <a:pos x="34" y="201"/>
                </a:cxn>
                <a:cxn ang="0">
                  <a:pos x="34" y="201"/>
                </a:cxn>
                <a:cxn ang="0">
                  <a:pos x="196" y="206"/>
                </a:cxn>
                <a:cxn ang="0">
                  <a:pos x="202" y="232"/>
                </a:cxn>
                <a:cxn ang="0">
                  <a:pos x="271" y="311"/>
                </a:cxn>
                <a:cxn ang="0">
                  <a:pos x="314" y="281"/>
                </a:cxn>
                <a:cxn ang="0">
                  <a:pos x="125" y="15"/>
                </a:cxn>
                <a:cxn ang="0">
                  <a:pos x="125" y="111"/>
                </a:cxn>
                <a:cxn ang="0">
                  <a:pos x="14" y="118"/>
                </a:cxn>
                <a:cxn ang="0">
                  <a:pos x="110" y="15"/>
                </a:cxn>
                <a:cxn ang="0">
                  <a:pos x="40" y="186"/>
                </a:cxn>
                <a:cxn ang="0">
                  <a:pos x="118" y="221"/>
                </a:cxn>
                <a:cxn ang="0">
                  <a:pos x="121" y="125"/>
                </a:cxn>
                <a:cxn ang="0">
                  <a:pos x="118" y="221"/>
                </a:cxn>
                <a:cxn ang="0">
                  <a:pos x="281" y="300"/>
                </a:cxn>
                <a:cxn ang="0">
                  <a:pos x="236" y="218"/>
                </a:cxn>
                <a:cxn ang="0">
                  <a:pos x="293" y="293"/>
                </a:cxn>
                <a:cxn ang="0">
                  <a:pos x="44" y="315"/>
                </a:cxn>
                <a:cxn ang="0">
                  <a:pos x="29" y="261"/>
                </a:cxn>
                <a:cxn ang="0">
                  <a:pos x="0" y="315"/>
                </a:cxn>
                <a:cxn ang="0">
                  <a:pos x="14" y="285"/>
                </a:cxn>
                <a:cxn ang="0">
                  <a:pos x="0" y="315"/>
                </a:cxn>
                <a:cxn ang="0">
                  <a:pos x="73" y="315"/>
                </a:cxn>
                <a:cxn ang="0">
                  <a:pos x="59" y="285"/>
                </a:cxn>
                <a:cxn ang="0">
                  <a:pos x="118" y="315"/>
                </a:cxn>
                <a:cxn ang="0">
                  <a:pos x="132" y="300"/>
                </a:cxn>
                <a:cxn ang="0">
                  <a:pos x="118" y="315"/>
                </a:cxn>
                <a:cxn ang="0">
                  <a:pos x="103" y="315"/>
                </a:cxn>
                <a:cxn ang="0">
                  <a:pos x="88" y="270"/>
                </a:cxn>
                <a:cxn ang="0">
                  <a:pos x="147" y="315"/>
                </a:cxn>
                <a:cxn ang="0">
                  <a:pos x="162" y="251"/>
                </a:cxn>
                <a:cxn ang="0">
                  <a:pos x="147" y="315"/>
                </a:cxn>
              </a:cxnLst>
              <a:rect l="0" t="0" r="r" b="b"/>
              <a:pathLst>
                <a:path w="314" h="318">
                  <a:moveTo>
                    <a:pt x="310" y="271"/>
                  </a:moveTo>
                  <a:cubicBezTo>
                    <a:pt x="242" y="203"/>
                    <a:pt x="242" y="203"/>
                    <a:pt x="242" y="203"/>
                  </a:cubicBezTo>
                  <a:cubicBezTo>
                    <a:pt x="240" y="201"/>
                    <a:pt x="238" y="200"/>
                    <a:pt x="236" y="200"/>
                  </a:cubicBezTo>
                  <a:cubicBezTo>
                    <a:pt x="234" y="200"/>
                    <a:pt x="233" y="201"/>
                    <a:pt x="231" y="203"/>
                  </a:cubicBezTo>
                  <a:cubicBezTo>
                    <a:pt x="222" y="212"/>
                    <a:pt x="222" y="212"/>
                    <a:pt x="222" y="212"/>
                  </a:cubicBezTo>
                  <a:cubicBezTo>
                    <a:pt x="206" y="196"/>
                    <a:pt x="206" y="196"/>
                    <a:pt x="206" y="196"/>
                  </a:cubicBezTo>
                  <a:cubicBezTo>
                    <a:pt x="224" y="175"/>
                    <a:pt x="235" y="148"/>
                    <a:pt x="235" y="118"/>
                  </a:cubicBezTo>
                  <a:cubicBezTo>
                    <a:pt x="235" y="53"/>
                    <a:pt x="183" y="0"/>
                    <a:pt x="118" y="0"/>
                  </a:cubicBezTo>
                  <a:cubicBezTo>
                    <a:pt x="86" y="0"/>
                    <a:pt x="56" y="12"/>
                    <a:pt x="34" y="35"/>
                  </a:cubicBezTo>
                  <a:cubicBezTo>
                    <a:pt x="12" y="57"/>
                    <a:pt x="0" y="87"/>
                    <a:pt x="0" y="118"/>
                  </a:cubicBezTo>
                  <a:cubicBezTo>
                    <a:pt x="0" y="150"/>
                    <a:pt x="12" y="179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56" y="224"/>
                    <a:pt x="86" y="236"/>
                    <a:pt x="118" y="236"/>
                  </a:cubicBezTo>
                  <a:cubicBezTo>
                    <a:pt x="147" y="236"/>
                    <a:pt x="175" y="225"/>
                    <a:pt x="196" y="206"/>
                  </a:cubicBezTo>
                  <a:cubicBezTo>
                    <a:pt x="211" y="222"/>
                    <a:pt x="211" y="222"/>
                    <a:pt x="211" y="222"/>
                  </a:cubicBezTo>
                  <a:cubicBezTo>
                    <a:pt x="202" y="232"/>
                    <a:pt x="202" y="232"/>
                    <a:pt x="202" y="232"/>
                  </a:cubicBezTo>
                  <a:cubicBezTo>
                    <a:pt x="199" y="234"/>
                    <a:pt x="199" y="239"/>
                    <a:pt x="202" y="24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8" y="318"/>
                    <a:pt x="292" y="315"/>
                    <a:pt x="303" y="304"/>
                  </a:cubicBezTo>
                  <a:cubicBezTo>
                    <a:pt x="310" y="297"/>
                    <a:pt x="314" y="288"/>
                    <a:pt x="314" y="281"/>
                  </a:cubicBezTo>
                  <a:cubicBezTo>
                    <a:pt x="314" y="277"/>
                    <a:pt x="313" y="274"/>
                    <a:pt x="310" y="271"/>
                  </a:cubicBezTo>
                  <a:close/>
                  <a:moveTo>
                    <a:pt x="125" y="15"/>
                  </a:moveTo>
                  <a:cubicBezTo>
                    <a:pt x="176" y="19"/>
                    <a:pt x="217" y="60"/>
                    <a:pt x="220" y="111"/>
                  </a:cubicBezTo>
                  <a:cubicBezTo>
                    <a:pt x="125" y="111"/>
                    <a:pt x="125" y="111"/>
                    <a:pt x="125" y="111"/>
                  </a:cubicBezTo>
                  <a:lnTo>
                    <a:pt x="125" y="15"/>
                  </a:lnTo>
                  <a:close/>
                  <a:moveTo>
                    <a:pt x="14" y="118"/>
                  </a:moveTo>
                  <a:cubicBezTo>
                    <a:pt x="14" y="91"/>
                    <a:pt x="25" y="65"/>
                    <a:pt x="45" y="45"/>
                  </a:cubicBezTo>
                  <a:cubicBezTo>
                    <a:pt x="62" y="27"/>
                    <a:pt x="85" y="17"/>
                    <a:pt x="110" y="15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40" y="186"/>
                    <a:pt x="40" y="186"/>
                    <a:pt x="40" y="186"/>
                  </a:cubicBezTo>
                  <a:cubicBezTo>
                    <a:pt x="23" y="167"/>
                    <a:pt x="14" y="143"/>
                    <a:pt x="14" y="118"/>
                  </a:cubicBezTo>
                  <a:close/>
                  <a:moveTo>
                    <a:pt x="118" y="221"/>
                  </a:moveTo>
                  <a:cubicBezTo>
                    <a:pt x="93" y="221"/>
                    <a:pt x="69" y="212"/>
                    <a:pt x="50" y="196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220" y="125"/>
                    <a:pt x="220" y="125"/>
                    <a:pt x="220" y="125"/>
                  </a:cubicBezTo>
                  <a:cubicBezTo>
                    <a:pt x="217" y="179"/>
                    <a:pt x="172" y="221"/>
                    <a:pt x="118" y="221"/>
                  </a:cubicBezTo>
                  <a:close/>
                  <a:moveTo>
                    <a:pt x="293" y="293"/>
                  </a:moveTo>
                  <a:cubicBezTo>
                    <a:pt x="287" y="299"/>
                    <a:pt x="282" y="300"/>
                    <a:pt x="281" y="300"/>
                  </a:cubicBezTo>
                  <a:cubicBezTo>
                    <a:pt x="276" y="295"/>
                    <a:pt x="233" y="252"/>
                    <a:pt x="218" y="237"/>
                  </a:cubicBezTo>
                  <a:cubicBezTo>
                    <a:pt x="236" y="218"/>
                    <a:pt x="236" y="218"/>
                    <a:pt x="236" y="218"/>
                  </a:cubicBezTo>
                  <a:cubicBezTo>
                    <a:pt x="300" y="281"/>
                    <a:pt x="300" y="281"/>
                    <a:pt x="300" y="281"/>
                  </a:cubicBezTo>
                  <a:cubicBezTo>
                    <a:pt x="300" y="283"/>
                    <a:pt x="298" y="288"/>
                    <a:pt x="293" y="293"/>
                  </a:cubicBezTo>
                  <a:close/>
                  <a:moveTo>
                    <a:pt x="29" y="315"/>
                  </a:moveTo>
                  <a:cubicBezTo>
                    <a:pt x="44" y="315"/>
                    <a:pt x="44" y="315"/>
                    <a:pt x="44" y="315"/>
                  </a:cubicBezTo>
                  <a:cubicBezTo>
                    <a:pt x="44" y="261"/>
                    <a:pt x="44" y="261"/>
                    <a:pt x="44" y="261"/>
                  </a:cubicBezTo>
                  <a:cubicBezTo>
                    <a:pt x="29" y="261"/>
                    <a:pt x="29" y="261"/>
                    <a:pt x="29" y="261"/>
                  </a:cubicBezTo>
                  <a:lnTo>
                    <a:pt x="29" y="315"/>
                  </a:lnTo>
                  <a:close/>
                  <a:moveTo>
                    <a:pt x="0" y="315"/>
                  </a:moveTo>
                  <a:cubicBezTo>
                    <a:pt x="14" y="315"/>
                    <a:pt x="14" y="315"/>
                    <a:pt x="14" y="315"/>
                  </a:cubicBezTo>
                  <a:cubicBezTo>
                    <a:pt x="14" y="285"/>
                    <a:pt x="14" y="285"/>
                    <a:pt x="14" y="285"/>
                  </a:cubicBezTo>
                  <a:cubicBezTo>
                    <a:pt x="0" y="285"/>
                    <a:pt x="0" y="285"/>
                    <a:pt x="0" y="285"/>
                  </a:cubicBezTo>
                  <a:lnTo>
                    <a:pt x="0" y="315"/>
                  </a:lnTo>
                  <a:close/>
                  <a:moveTo>
                    <a:pt x="59" y="315"/>
                  </a:moveTo>
                  <a:cubicBezTo>
                    <a:pt x="73" y="315"/>
                    <a:pt x="73" y="315"/>
                    <a:pt x="73" y="315"/>
                  </a:cubicBezTo>
                  <a:cubicBezTo>
                    <a:pt x="73" y="285"/>
                    <a:pt x="73" y="285"/>
                    <a:pt x="73" y="285"/>
                  </a:cubicBezTo>
                  <a:cubicBezTo>
                    <a:pt x="59" y="285"/>
                    <a:pt x="59" y="285"/>
                    <a:pt x="59" y="285"/>
                  </a:cubicBezTo>
                  <a:lnTo>
                    <a:pt x="59" y="315"/>
                  </a:lnTo>
                  <a:close/>
                  <a:moveTo>
                    <a:pt x="118" y="315"/>
                  </a:moveTo>
                  <a:cubicBezTo>
                    <a:pt x="132" y="315"/>
                    <a:pt x="132" y="315"/>
                    <a:pt x="132" y="315"/>
                  </a:cubicBezTo>
                  <a:cubicBezTo>
                    <a:pt x="132" y="300"/>
                    <a:pt x="132" y="300"/>
                    <a:pt x="132" y="300"/>
                  </a:cubicBezTo>
                  <a:cubicBezTo>
                    <a:pt x="118" y="300"/>
                    <a:pt x="118" y="300"/>
                    <a:pt x="118" y="300"/>
                  </a:cubicBezTo>
                  <a:lnTo>
                    <a:pt x="118" y="315"/>
                  </a:lnTo>
                  <a:close/>
                  <a:moveTo>
                    <a:pt x="88" y="315"/>
                  </a:moveTo>
                  <a:cubicBezTo>
                    <a:pt x="103" y="315"/>
                    <a:pt x="103" y="315"/>
                    <a:pt x="103" y="315"/>
                  </a:cubicBezTo>
                  <a:cubicBezTo>
                    <a:pt x="103" y="270"/>
                    <a:pt x="103" y="270"/>
                    <a:pt x="103" y="270"/>
                  </a:cubicBezTo>
                  <a:cubicBezTo>
                    <a:pt x="88" y="270"/>
                    <a:pt x="88" y="270"/>
                    <a:pt x="88" y="270"/>
                  </a:cubicBezTo>
                  <a:lnTo>
                    <a:pt x="88" y="315"/>
                  </a:lnTo>
                  <a:close/>
                  <a:moveTo>
                    <a:pt x="147" y="315"/>
                  </a:moveTo>
                  <a:cubicBezTo>
                    <a:pt x="162" y="315"/>
                    <a:pt x="162" y="315"/>
                    <a:pt x="162" y="315"/>
                  </a:cubicBezTo>
                  <a:cubicBezTo>
                    <a:pt x="162" y="251"/>
                    <a:pt x="162" y="251"/>
                    <a:pt x="162" y="251"/>
                  </a:cubicBezTo>
                  <a:cubicBezTo>
                    <a:pt x="147" y="251"/>
                    <a:pt x="147" y="251"/>
                    <a:pt x="147" y="251"/>
                  </a:cubicBezTo>
                  <a:lnTo>
                    <a:pt x="147" y="315"/>
                  </a:lnTo>
                  <a:close/>
                </a:path>
              </a:pathLst>
            </a:custGeom>
            <a:solidFill>
              <a:srgbClr val="44444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25" name="Text">
            <a:extLst>
              <a:ext uri="{FF2B5EF4-FFF2-40B4-BE49-F238E27FC236}">
                <a16:creationId xmlns:a16="http://schemas.microsoft.com/office/drawing/2014/main" id="{A3FB6535-4090-A439-88FA-C97384776899}"/>
              </a:ext>
            </a:extLst>
          </p:cNvPr>
          <p:cNvGrpSpPr/>
          <p:nvPr/>
        </p:nvGrpSpPr>
        <p:grpSpPr>
          <a:xfrm>
            <a:off x="323293" y="4248726"/>
            <a:ext cx="2329844" cy="1499691"/>
            <a:chOff x="5057773" y="1819293"/>
            <a:chExt cx="2329844" cy="149969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7CE59B1-BD4C-972E-EB93-FC23BA90BFFF}"/>
                </a:ext>
              </a:extLst>
            </p:cNvPr>
            <p:cNvSpPr txBox="1"/>
            <p:nvPr/>
          </p:nvSpPr>
          <p:spPr>
            <a:xfrm>
              <a:off x="5057773" y="2134044"/>
              <a:ext cx="2329844" cy="11849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سیستم های هوشمند استخدام و ارزیابی بر اساس مهارت و نیاز شرکت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تحلیل رضایت پرسنل و پیش بینی چالش های منابع انسانی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مدیریت حضور و غیاب، حقوق و مزایا و ارزیابی عملکرد کارکنان</a:t>
              </a:r>
              <a:endParaRPr lang="ru-RU" sz="800" dirty="0"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689C267-A28E-E0A7-5326-8337F7A9044F}"/>
                </a:ext>
              </a:extLst>
            </p:cNvPr>
            <p:cNvSpPr txBox="1"/>
            <p:nvPr/>
          </p:nvSpPr>
          <p:spPr>
            <a:xfrm>
              <a:off x="5939837" y="1819293"/>
              <a:ext cx="14414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chemeClr val="accent6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مدیریت منابع انسانی</a:t>
              </a:r>
              <a:endParaRPr lang="ru-RU" sz="1000" b="1" dirty="0">
                <a:solidFill>
                  <a:schemeClr val="accent6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29" name="Text">
            <a:extLst>
              <a:ext uri="{FF2B5EF4-FFF2-40B4-BE49-F238E27FC236}">
                <a16:creationId xmlns:a16="http://schemas.microsoft.com/office/drawing/2014/main" id="{0CC89A93-4A15-B8B8-3FD8-F0D519749446}"/>
              </a:ext>
            </a:extLst>
          </p:cNvPr>
          <p:cNvGrpSpPr/>
          <p:nvPr/>
        </p:nvGrpSpPr>
        <p:grpSpPr>
          <a:xfrm>
            <a:off x="377699" y="2759695"/>
            <a:ext cx="1965744" cy="1130359"/>
            <a:chOff x="5421873" y="1819293"/>
            <a:chExt cx="1965744" cy="1130359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A71EAEA-77FF-FAFA-5B4C-1ACA8B60C3E2}"/>
                </a:ext>
              </a:extLst>
            </p:cNvPr>
            <p:cNvSpPr txBox="1"/>
            <p:nvPr/>
          </p:nvSpPr>
          <p:spPr>
            <a:xfrm>
              <a:off x="5421873" y="2134044"/>
              <a:ext cx="1965744" cy="815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معرفی خدمات و محصولات کارفرما در محیط باشگاه مشتریان زودی کارا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ارائه مشاوره تخصصی کتبی قابل ارائه به مراجع تصمیم گیرنده در شرکت کارفرما</a:t>
              </a:r>
              <a:endParaRPr lang="ru-RU" sz="800" dirty="0"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16CFCD7-4240-AB08-BB5C-33076AF25A1D}"/>
                </a:ext>
              </a:extLst>
            </p:cNvPr>
            <p:cNvSpPr txBox="1"/>
            <p:nvPr/>
          </p:nvSpPr>
          <p:spPr>
            <a:xfrm>
              <a:off x="5458725" y="1819293"/>
              <a:ext cx="192254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chemeClr val="accent2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باشگاه مشتریان و خدمات افزوده</a:t>
              </a:r>
              <a:endParaRPr lang="ru-RU" sz="1000" b="1" dirty="0">
                <a:solidFill>
                  <a:schemeClr val="accent2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33" name="Text">
            <a:extLst>
              <a:ext uri="{FF2B5EF4-FFF2-40B4-BE49-F238E27FC236}">
                <a16:creationId xmlns:a16="http://schemas.microsoft.com/office/drawing/2014/main" id="{96C8B6FA-A37F-0C4C-8D8F-339D7A05080F}"/>
              </a:ext>
            </a:extLst>
          </p:cNvPr>
          <p:cNvGrpSpPr/>
          <p:nvPr/>
        </p:nvGrpSpPr>
        <p:grpSpPr>
          <a:xfrm>
            <a:off x="634365" y="234495"/>
            <a:ext cx="2105320" cy="1308361"/>
            <a:chOff x="5946187" y="1874047"/>
            <a:chExt cx="2105320" cy="130836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1F69C0F7-2934-C956-2CAB-5ED94AD82A74}"/>
                </a:ext>
              </a:extLst>
            </p:cNvPr>
            <p:cNvSpPr txBox="1"/>
            <p:nvPr/>
          </p:nvSpPr>
          <p:spPr>
            <a:xfrm>
              <a:off x="5946187" y="2134044"/>
              <a:ext cx="1441430" cy="10483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گزارش گیری منظم از عملکرد مشاور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ارزیابی عملکرد پرسنل کارفرما در انجام وظایف محوله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امکان دریافت گزارش تحیلی از وضعیت پرونده ها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8558342-D717-4A00-5190-8F9F9101FB14}"/>
                </a:ext>
              </a:extLst>
            </p:cNvPr>
            <p:cNvSpPr txBox="1"/>
            <p:nvPr/>
          </p:nvSpPr>
          <p:spPr>
            <a:xfrm>
              <a:off x="6321153" y="1874047"/>
              <a:ext cx="1730354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chemeClr val="accent1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گزارش گیری و تحلیل عملکرد</a:t>
              </a:r>
              <a:endParaRPr lang="ru-RU" sz="1000" b="1" dirty="0">
                <a:solidFill>
                  <a:schemeClr val="accent1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37" name="Text">
            <a:extLst>
              <a:ext uri="{FF2B5EF4-FFF2-40B4-BE49-F238E27FC236}">
                <a16:creationId xmlns:a16="http://schemas.microsoft.com/office/drawing/2014/main" id="{29BAF95F-56F0-1580-0F73-6CF0ADB8288A}"/>
              </a:ext>
            </a:extLst>
          </p:cNvPr>
          <p:cNvGrpSpPr/>
          <p:nvPr/>
        </p:nvGrpSpPr>
        <p:grpSpPr>
          <a:xfrm>
            <a:off x="4063835" y="266229"/>
            <a:ext cx="1733346" cy="1411218"/>
            <a:chOff x="5685311" y="1819293"/>
            <a:chExt cx="1733346" cy="1411218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171D022-016C-DB9B-8A31-7849B2B33010}"/>
                </a:ext>
              </a:extLst>
            </p:cNvPr>
            <p:cNvSpPr txBox="1"/>
            <p:nvPr/>
          </p:nvSpPr>
          <p:spPr>
            <a:xfrm>
              <a:off x="5685311" y="2020564"/>
              <a:ext cx="1733346" cy="12099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ایجاد فصای تبادل اطلاعات اختصاصی بین مدیر و پرسنل در واحد مالی و اداری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فراهم سازی فضای کنفرانس در گروه های عمومی بین کارکنان شرکت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700" dirty="0">
                  <a:latin typeface="Lato" panose="020F0502020204030203" pitchFamily="34" charset="0"/>
                  <a:ea typeface="Lato" panose="020F0502020204030203" pitchFamily="34" charset="0"/>
                  <a:cs typeface="IRANSans" panose="020B0506030804020204" pitchFamily="34" charset="-78"/>
                </a:rPr>
                <a:t>تعریف سطح دسترسی اختصاصی برای پرسنل توسط مدیر شرکت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E419D1E-8837-247C-AB99-F9B68FC3C912}"/>
                </a:ext>
              </a:extLst>
            </p:cNvPr>
            <p:cNvSpPr txBox="1"/>
            <p:nvPr/>
          </p:nvSpPr>
          <p:spPr>
            <a:xfrm>
              <a:off x="5939837" y="1819293"/>
              <a:ext cx="14414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chemeClr val="accent4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ارتباط داخلی و تیمی</a:t>
              </a:r>
              <a:endParaRPr lang="ru-RU" sz="1000" b="1" dirty="0">
                <a:solidFill>
                  <a:schemeClr val="accent4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1" name="Text">
            <a:extLst>
              <a:ext uri="{FF2B5EF4-FFF2-40B4-BE49-F238E27FC236}">
                <a16:creationId xmlns:a16="http://schemas.microsoft.com/office/drawing/2014/main" id="{CB5305E5-D10D-9F96-1E18-7802655D0EB3}"/>
              </a:ext>
            </a:extLst>
          </p:cNvPr>
          <p:cNvGrpSpPr/>
          <p:nvPr/>
        </p:nvGrpSpPr>
        <p:grpSpPr>
          <a:xfrm>
            <a:off x="6239302" y="1228845"/>
            <a:ext cx="1958548" cy="1832422"/>
            <a:chOff x="5939837" y="1819293"/>
            <a:chExt cx="1958548" cy="1832422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8722AFB2-140C-95D7-02E7-452D731F87C4}"/>
                </a:ext>
              </a:extLst>
            </p:cNvPr>
            <p:cNvSpPr txBox="1"/>
            <p:nvPr/>
          </p:nvSpPr>
          <p:spPr>
            <a:xfrm>
              <a:off x="5964039" y="2097443"/>
              <a:ext cx="1771688" cy="15542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دسترسی لحظه ای به مدارک و پرونده های جاری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ردیابی و رصد دقیق پرونده های درحال پیگیری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امکان ثبت آنی درخواست ها برای انجام امور اداری</a:t>
              </a:r>
            </a:p>
            <a:p>
              <a:pPr marL="171450" indent="-171450" algn="just" rtl="1">
                <a:lnSpc>
                  <a:spcPct val="150000"/>
                </a:lnSpc>
                <a:buFontTx/>
                <a:buChar char="-"/>
              </a:pPr>
              <a:r>
                <a:rPr lang="fa-IR" sz="800" dirty="0"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تنظیم و ذخیره سازی مستندات  و لوایح دفاعیه</a:t>
              </a:r>
              <a:endParaRPr lang="ru-RU" sz="800" dirty="0"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E76E364-793B-4C6F-36A5-6EBA09B69EDA}"/>
                </a:ext>
              </a:extLst>
            </p:cNvPr>
            <p:cNvSpPr txBox="1"/>
            <p:nvPr/>
          </p:nvSpPr>
          <p:spPr>
            <a:xfrm>
              <a:off x="5939837" y="1978696"/>
              <a:ext cx="144143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ru-RU" sz="800" dirty="0"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3EDC00A0-0378-B33D-8FB4-F06FCD299E10}"/>
                </a:ext>
              </a:extLst>
            </p:cNvPr>
            <p:cNvSpPr txBox="1"/>
            <p:nvPr/>
          </p:nvSpPr>
          <p:spPr>
            <a:xfrm>
              <a:off x="5939837" y="1819293"/>
              <a:ext cx="19585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b="1" dirty="0">
                  <a:solidFill>
                    <a:srgbClr val="17406D"/>
                  </a:solidFill>
                  <a:latin typeface="IRANSans" panose="020B0506030804020204" pitchFamily="34" charset="-78"/>
                  <a:ea typeface="Lato" panose="020F0502020204030203" pitchFamily="34" charset="0"/>
                  <a:cs typeface="IRANSans" panose="020B0506030804020204" pitchFamily="34" charset="-78"/>
                </a:rPr>
                <a:t>مدیریت پرونده ها و مستندات</a:t>
              </a:r>
              <a:endParaRPr lang="ru-RU" sz="1000" b="1" dirty="0">
                <a:solidFill>
                  <a:srgbClr val="17406D"/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7863F5B-6166-7CFC-7654-E97A27D3B42B}"/>
              </a:ext>
            </a:extLst>
          </p:cNvPr>
          <p:cNvGrpSpPr/>
          <p:nvPr/>
        </p:nvGrpSpPr>
        <p:grpSpPr>
          <a:xfrm>
            <a:off x="3259984" y="4897847"/>
            <a:ext cx="1573211" cy="1604212"/>
            <a:chOff x="5429252" y="5111750"/>
            <a:chExt cx="1573211" cy="1604212"/>
          </a:xfrm>
        </p:grpSpPr>
        <p:pic>
          <p:nvPicPr>
            <p:cNvPr id="46" name="Edge shadow">
              <a:extLst>
                <a:ext uri="{FF2B5EF4-FFF2-40B4-BE49-F238E27FC236}">
                  <a16:creationId xmlns:a16="http://schemas.microsoft.com/office/drawing/2014/main" id="{5A5B46FC-0971-F8F8-EC24-FDB7353D7FF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29252" y="5121975"/>
              <a:ext cx="313239" cy="804046"/>
            </a:xfrm>
            <a:prstGeom prst="rect">
              <a:avLst/>
            </a:prstGeom>
          </p:spPr>
        </p:pic>
        <p:pic>
          <p:nvPicPr>
            <p:cNvPr id="47" name="Shadow">
              <a:extLst>
                <a:ext uri="{FF2B5EF4-FFF2-40B4-BE49-F238E27FC236}">
                  <a16:creationId xmlns:a16="http://schemas.microsoft.com/office/drawing/2014/main" id="{E1F83168-B9C2-BCCF-6D16-CE0BBEBBF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47245" y="5681926"/>
              <a:ext cx="1034036" cy="1034036"/>
            </a:xfrm>
            <a:prstGeom prst="rect">
              <a:avLst/>
            </a:prstGeom>
          </p:spPr>
        </p:pic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7CC6B860-EBB2-54BE-35E3-1E1DDA42D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6563" y="5111750"/>
              <a:ext cx="1485900" cy="1493838"/>
            </a:xfrm>
            <a:custGeom>
              <a:avLst/>
              <a:gdLst/>
              <a:ahLst/>
              <a:cxnLst>
                <a:cxn ang="0">
                  <a:pos x="409" y="212"/>
                </a:cxn>
                <a:cxn ang="0">
                  <a:pos x="486" y="135"/>
                </a:cxn>
                <a:cxn ang="0">
                  <a:pos x="0" y="0"/>
                </a:cxn>
                <a:cxn ang="0">
                  <a:pos x="135" y="484"/>
                </a:cxn>
                <a:cxn ang="0">
                  <a:pos x="205" y="415"/>
                </a:cxn>
                <a:cxn ang="0">
                  <a:pos x="732" y="941"/>
                </a:cxn>
                <a:cxn ang="0">
                  <a:pos x="936" y="737"/>
                </a:cxn>
                <a:cxn ang="0">
                  <a:pos x="409" y="212"/>
                </a:cxn>
              </a:cxnLst>
              <a:rect l="0" t="0" r="r" b="b"/>
              <a:pathLst>
                <a:path w="936" h="941">
                  <a:moveTo>
                    <a:pt x="409" y="212"/>
                  </a:moveTo>
                  <a:lnTo>
                    <a:pt x="486" y="135"/>
                  </a:lnTo>
                  <a:lnTo>
                    <a:pt x="0" y="0"/>
                  </a:lnTo>
                  <a:lnTo>
                    <a:pt x="135" y="484"/>
                  </a:lnTo>
                  <a:lnTo>
                    <a:pt x="205" y="415"/>
                  </a:lnTo>
                  <a:lnTo>
                    <a:pt x="732" y="941"/>
                  </a:lnTo>
                  <a:lnTo>
                    <a:pt x="936" y="737"/>
                  </a:lnTo>
                  <a:lnTo>
                    <a:pt x="409" y="212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6"/>
                </a:gs>
                <a:gs pos="100000">
                  <a:schemeClr val="accent6">
                    <a:lumMod val="75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05CD8E01-7C57-1422-7B4C-017818992F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16564" y="5111750"/>
              <a:ext cx="1331913" cy="1493838"/>
            </a:xfrm>
            <a:custGeom>
              <a:avLst/>
              <a:gdLst/>
              <a:ahLst/>
              <a:cxnLst>
                <a:cxn ang="0">
                  <a:pos x="732" y="941"/>
                </a:cxn>
                <a:cxn ang="0">
                  <a:pos x="205" y="415"/>
                </a:cxn>
                <a:cxn ang="0">
                  <a:pos x="135" y="484"/>
                </a:cxn>
                <a:cxn ang="0">
                  <a:pos x="0" y="0"/>
                </a:cxn>
                <a:cxn ang="0">
                  <a:pos x="839" y="835"/>
                </a:cxn>
                <a:cxn ang="0">
                  <a:pos x="732" y="941"/>
                </a:cxn>
              </a:cxnLst>
              <a:rect l="0" t="0" r="r" b="b"/>
              <a:pathLst>
                <a:path w="839" h="941">
                  <a:moveTo>
                    <a:pt x="732" y="941"/>
                  </a:moveTo>
                  <a:lnTo>
                    <a:pt x="205" y="415"/>
                  </a:lnTo>
                  <a:lnTo>
                    <a:pt x="135" y="484"/>
                  </a:lnTo>
                  <a:lnTo>
                    <a:pt x="0" y="0"/>
                  </a:lnTo>
                  <a:lnTo>
                    <a:pt x="839" y="835"/>
                  </a:lnTo>
                  <a:lnTo>
                    <a:pt x="732" y="94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0" name="Quis nostrud">
              <a:extLst>
                <a:ext uri="{FF2B5EF4-FFF2-40B4-BE49-F238E27FC236}">
                  <a16:creationId xmlns:a16="http://schemas.microsoft.com/office/drawing/2014/main" id="{D23C1A84-4DDF-F3B7-0D0E-A635FE22E338}"/>
                </a:ext>
              </a:extLst>
            </p:cNvPr>
            <p:cNvSpPr txBox="1"/>
            <p:nvPr/>
          </p:nvSpPr>
          <p:spPr>
            <a:xfrm rot="2700000">
              <a:off x="5609742" y="5818820"/>
              <a:ext cx="14414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مدیریت منابع انسانی</a:t>
              </a:r>
              <a:endParaRPr lang="ru-RU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B6BBCAA-048C-1660-B6D6-71D7F5F012E4}"/>
              </a:ext>
            </a:extLst>
          </p:cNvPr>
          <p:cNvGrpSpPr/>
          <p:nvPr/>
        </p:nvGrpSpPr>
        <p:grpSpPr>
          <a:xfrm>
            <a:off x="3506377" y="5035535"/>
            <a:ext cx="4630943" cy="6300927"/>
            <a:chOff x="7957759" y="3144975"/>
            <a:chExt cx="4630943" cy="6300927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EC989299-9B0E-261B-DE91-039159648574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53" name="Front shadow">
              <a:extLst>
                <a:ext uri="{FF2B5EF4-FFF2-40B4-BE49-F238E27FC236}">
                  <a16:creationId xmlns:a16="http://schemas.microsoft.com/office/drawing/2014/main" id="{8A2983B5-62E0-1246-6C7F-AF5BCBFF5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9818C0F6-B5C2-475D-7B43-6ADC65462F40}"/>
              </a:ext>
            </a:extLst>
          </p:cNvPr>
          <p:cNvGrpSpPr/>
          <p:nvPr/>
        </p:nvGrpSpPr>
        <p:grpSpPr>
          <a:xfrm>
            <a:off x="5415018" y="2390593"/>
            <a:ext cx="1748265" cy="1787236"/>
            <a:chOff x="7517426" y="2641418"/>
            <a:chExt cx="1748265" cy="1787236"/>
          </a:xfrm>
        </p:grpSpPr>
        <p:pic>
          <p:nvPicPr>
            <p:cNvPr id="55" name="Edge shadow">
              <a:extLst>
                <a:ext uri="{FF2B5EF4-FFF2-40B4-BE49-F238E27FC236}">
                  <a16:creationId xmlns:a16="http://schemas.microsoft.com/office/drawing/2014/main" id="{9D750166-3DA5-EE3C-CB67-9CC13FDE0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17426" y="2655888"/>
              <a:ext cx="313239" cy="804046"/>
            </a:xfrm>
            <a:prstGeom prst="rect">
              <a:avLst/>
            </a:prstGeom>
          </p:spPr>
        </p:pic>
        <p:pic>
          <p:nvPicPr>
            <p:cNvPr id="56" name="Shadow">
              <a:extLst>
                <a:ext uri="{FF2B5EF4-FFF2-40B4-BE49-F238E27FC236}">
                  <a16:creationId xmlns:a16="http://schemas.microsoft.com/office/drawing/2014/main" id="{48B95727-CF98-1E65-3108-545B2FD5319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37014" y="3298826"/>
              <a:ext cx="1129828" cy="1129828"/>
            </a:xfrm>
            <a:prstGeom prst="rect">
              <a:avLst/>
            </a:prstGeom>
          </p:spPr>
        </p:pic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EE343B52-6F05-2A3E-832F-5301A32A82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5641" y="2641418"/>
              <a:ext cx="1670050" cy="1663700"/>
            </a:xfrm>
            <a:custGeom>
              <a:avLst/>
              <a:gdLst/>
              <a:ahLst/>
              <a:cxnLst>
                <a:cxn ang="0">
                  <a:pos x="412" y="208"/>
                </a:cxn>
                <a:cxn ang="0">
                  <a:pos x="485" y="135"/>
                </a:cxn>
                <a:cxn ang="0">
                  <a:pos x="0" y="0"/>
                </a:cxn>
                <a:cxn ang="0">
                  <a:pos x="136" y="484"/>
                </a:cxn>
                <a:cxn ang="0">
                  <a:pos x="208" y="412"/>
                </a:cxn>
                <a:cxn ang="0">
                  <a:pos x="848" y="1048"/>
                </a:cxn>
                <a:cxn ang="0">
                  <a:pos x="1052" y="844"/>
                </a:cxn>
                <a:cxn ang="0">
                  <a:pos x="412" y="208"/>
                </a:cxn>
              </a:cxnLst>
              <a:rect l="0" t="0" r="r" b="b"/>
              <a:pathLst>
                <a:path w="1052" h="1048">
                  <a:moveTo>
                    <a:pt x="412" y="208"/>
                  </a:moveTo>
                  <a:lnTo>
                    <a:pt x="485" y="135"/>
                  </a:lnTo>
                  <a:lnTo>
                    <a:pt x="0" y="0"/>
                  </a:lnTo>
                  <a:lnTo>
                    <a:pt x="136" y="484"/>
                  </a:lnTo>
                  <a:lnTo>
                    <a:pt x="208" y="412"/>
                  </a:lnTo>
                  <a:lnTo>
                    <a:pt x="848" y="1048"/>
                  </a:lnTo>
                  <a:lnTo>
                    <a:pt x="1052" y="844"/>
                  </a:lnTo>
                  <a:lnTo>
                    <a:pt x="412" y="20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9C128ECF-6466-9A4E-9C76-91B3EC2C8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5239" y="2668588"/>
              <a:ext cx="1508125" cy="1663700"/>
            </a:xfrm>
            <a:custGeom>
              <a:avLst/>
              <a:gdLst/>
              <a:ahLst/>
              <a:cxnLst>
                <a:cxn ang="0">
                  <a:pos x="848" y="1048"/>
                </a:cxn>
                <a:cxn ang="0">
                  <a:pos x="208" y="412"/>
                </a:cxn>
                <a:cxn ang="0">
                  <a:pos x="136" y="484"/>
                </a:cxn>
                <a:cxn ang="0">
                  <a:pos x="0" y="0"/>
                </a:cxn>
                <a:cxn ang="0">
                  <a:pos x="950" y="946"/>
                </a:cxn>
                <a:cxn ang="0">
                  <a:pos x="848" y="1048"/>
                </a:cxn>
              </a:cxnLst>
              <a:rect l="0" t="0" r="r" b="b"/>
              <a:pathLst>
                <a:path w="950" h="1048">
                  <a:moveTo>
                    <a:pt x="848" y="1048"/>
                  </a:moveTo>
                  <a:lnTo>
                    <a:pt x="208" y="412"/>
                  </a:lnTo>
                  <a:lnTo>
                    <a:pt x="136" y="484"/>
                  </a:lnTo>
                  <a:lnTo>
                    <a:pt x="0" y="0"/>
                  </a:lnTo>
                  <a:lnTo>
                    <a:pt x="950" y="946"/>
                  </a:lnTo>
                  <a:lnTo>
                    <a:pt x="848" y="104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9" name="Adipicsing">
              <a:extLst>
                <a:ext uri="{FF2B5EF4-FFF2-40B4-BE49-F238E27FC236}">
                  <a16:creationId xmlns:a16="http://schemas.microsoft.com/office/drawing/2014/main" id="{11FF9D31-F55E-961B-36C2-6D2853495FAA}"/>
                </a:ext>
              </a:extLst>
            </p:cNvPr>
            <p:cNvSpPr txBox="1"/>
            <p:nvPr/>
          </p:nvSpPr>
          <p:spPr>
            <a:xfrm rot="2700000">
              <a:off x="7708508" y="3294767"/>
              <a:ext cx="144143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مدیریت پرونده ها و مستندات</a:t>
              </a:r>
              <a:endParaRPr lang="ru-RU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19488421-A901-7F84-BBA6-4008386D80A8}"/>
              </a:ext>
            </a:extLst>
          </p:cNvPr>
          <p:cNvGrpSpPr/>
          <p:nvPr/>
        </p:nvGrpSpPr>
        <p:grpSpPr>
          <a:xfrm>
            <a:off x="5744700" y="2834433"/>
            <a:ext cx="4630943" cy="6300927"/>
            <a:chOff x="7957759" y="3144975"/>
            <a:chExt cx="4630943" cy="6300927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03394A1E-A153-7FF4-13A3-A760107DBD21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62" name="Front shadow">
              <a:extLst>
                <a:ext uri="{FF2B5EF4-FFF2-40B4-BE49-F238E27FC236}">
                  <a16:creationId xmlns:a16="http://schemas.microsoft.com/office/drawing/2014/main" id="{FED4ADE0-80F4-A231-67F0-2FD05117E91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29A87B7B-C4A9-E32F-5E51-0D6BC4814F7C}"/>
              </a:ext>
            </a:extLst>
          </p:cNvPr>
          <p:cNvGrpSpPr/>
          <p:nvPr/>
        </p:nvGrpSpPr>
        <p:grpSpPr>
          <a:xfrm>
            <a:off x="2692698" y="1961727"/>
            <a:ext cx="4491465" cy="3357587"/>
            <a:chOff x="4820812" y="2251075"/>
            <a:chExt cx="4491465" cy="3357587"/>
          </a:xfrm>
        </p:grpSpPr>
        <p:pic>
          <p:nvPicPr>
            <p:cNvPr id="64" name="Edge shadow">
              <a:extLst>
                <a:ext uri="{FF2B5EF4-FFF2-40B4-BE49-F238E27FC236}">
                  <a16:creationId xmlns:a16="http://schemas.microsoft.com/office/drawing/2014/main" id="{39EAD246-DE95-7007-9392-B5309D910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20812" y="2260215"/>
              <a:ext cx="313239" cy="804046"/>
            </a:xfrm>
            <a:prstGeom prst="rect">
              <a:avLst/>
            </a:prstGeom>
          </p:spPr>
        </p:pic>
        <p:pic>
          <p:nvPicPr>
            <p:cNvPr id="65" name="Shadow">
              <a:extLst>
                <a:ext uri="{FF2B5EF4-FFF2-40B4-BE49-F238E27FC236}">
                  <a16:creationId xmlns:a16="http://schemas.microsoft.com/office/drawing/2014/main" id="{C695043E-F01C-E270-FC8A-827AD9139FD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4455" y="2920820"/>
              <a:ext cx="3823208" cy="2687842"/>
            </a:xfrm>
            <a:prstGeom prst="rect">
              <a:avLst/>
            </a:prstGeom>
          </p:spPr>
        </p:pic>
        <p:sp>
          <p:nvSpPr>
            <p:cNvPr id="66" name="Freeform 15">
              <a:extLst>
                <a:ext uri="{FF2B5EF4-FFF2-40B4-BE49-F238E27FC236}">
                  <a16:creationId xmlns:a16="http://schemas.microsoft.com/office/drawing/2014/main" id="{F65C8D2C-1C03-1653-1ED7-305CBF7BFEF6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314" y="2251075"/>
              <a:ext cx="4398963" cy="3244850"/>
            </a:xfrm>
            <a:custGeom>
              <a:avLst/>
              <a:gdLst/>
              <a:ahLst/>
              <a:cxnLst>
                <a:cxn ang="0">
                  <a:pos x="1986" y="964"/>
                </a:cxn>
                <a:cxn ang="0">
                  <a:pos x="1759" y="870"/>
                </a:cxn>
                <a:cxn ang="0">
                  <a:pos x="1097" y="870"/>
                </a:cxn>
                <a:cxn ang="0">
                  <a:pos x="457" y="231"/>
                </a:cxn>
                <a:cxn ang="0">
                  <a:pos x="538" y="150"/>
                </a:cxn>
                <a:cxn ang="0">
                  <a:pos x="0" y="0"/>
                </a:cxn>
                <a:cxn ang="0">
                  <a:pos x="150" y="538"/>
                </a:cxn>
                <a:cxn ang="0">
                  <a:pos x="231" y="457"/>
                </a:cxn>
                <a:cxn ang="0">
                  <a:pos x="870" y="1097"/>
                </a:cxn>
                <a:cxn ang="0">
                  <a:pos x="1097" y="1190"/>
                </a:cxn>
                <a:cxn ang="0">
                  <a:pos x="1759" y="1190"/>
                </a:cxn>
                <a:cxn ang="0">
                  <a:pos x="2839" y="2271"/>
                </a:cxn>
                <a:cxn ang="0">
                  <a:pos x="3066" y="2044"/>
                </a:cxn>
                <a:cxn ang="0">
                  <a:pos x="1986" y="964"/>
                </a:cxn>
              </a:cxnLst>
              <a:rect l="0" t="0" r="r" b="b"/>
              <a:pathLst>
                <a:path w="3066" h="2271">
                  <a:moveTo>
                    <a:pt x="1986" y="964"/>
                  </a:moveTo>
                  <a:cubicBezTo>
                    <a:pt x="1925" y="904"/>
                    <a:pt x="1845" y="870"/>
                    <a:pt x="1759" y="870"/>
                  </a:cubicBezTo>
                  <a:cubicBezTo>
                    <a:pt x="1097" y="870"/>
                    <a:pt x="1097" y="870"/>
                    <a:pt x="1097" y="870"/>
                  </a:cubicBezTo>
                  <a:cubicBezTo>
                    <a:pt x="457" y="231"/>
                    <a:pt x="457" y="231"/>
                    <a:pt x="457" y="231"/>
                  </a:cubicBezTo>
                  <a:cubicBezTo>
                    <a:pt x="538" y="150"/>
                    <a:pt x="538" y="150"/>
                    <a:pt x="538" y="15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8"/>
                    <a:pt x="150" y="538"/>
                    <a:pt x="150" y="538"/>
                  </a:cubicBezTo>
                  <a:cubicBezTo>
                    <a:pt x="231" y="457"/>
                    <a:pt x="231" y="457"/>
                    <a:pt x="231" y="457"/>
                  </a:cubicBezTo>
                  <a:cubicBezTo>
                    <a:pt x="870" y="1097"/>
                    <a:pt x="870" y="1097"/>
                    <a:pt x="870" y="1097"/>
                  </a:cubicBezTo>
                  <a:cubicBezTo>
                    <a:pt x="931" y="1157"/>
                    <a:pt x="1011" y="1190"/>
                    <a:pt x="1097" y="1190"/>
                  </a:cubicBezTo>
                  <a:cubicBezTo>
                    <a:pt x="1759" y="1190"/>
                    <a:pt x="1759" y="1190"/>
                    <a:pt x="1759" y="1190"/>
                  </a:cubicBezTo>
                  <a:cubicBezTo>
                    <a:pt x="2839" y="2271"/>
                    <a:pt x="2839" y="2271"/>
                    <a:pt x="2839" y="2271"/>
                  </a:cubicBezTo>
                  <a:cubicBezTo>
                    <a:pt x="3066" y="2044"/>
                    <a:pt x="3066" y="2044"/>
                    <a:pt x="3066" y="2044"/>
                  </a:cubicBezTo>
                  <a:lnTo>
                    <a:pt x="1986" y="964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7DD3D985-41F1-6610-31E6-A12F5E6A1D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3314" y="2251075"/>
              <a:ext cx="4232275" cy="3244850"/>
            </a:xfrm>
            <a:custGeom>
              <a:avLst/>
              <a:gdLst/>
              <a:ahLst/>
              <a:cxnLst>
                <a:cxn ang="0">
                  <a:pos x="1756" y="1032"/>
                </a:cxn>
                <a:cxn ang="0">
                  <a:pos x="1098" y="1032"/>
                </a:cxn>
                <a:cxn ang="0">
                  <a:pos x="985" y="985"/>
                </a:cxn>
                <a:cxn ang="0">
                  <a:pos x="0" y="0"/>
                </a:cxn>
                <a:cxn ang="0">
                  <a:pos x="150" y="538"/>
                </a:cxn>
                <a:cxn ang="0">
                  <a:pos x="231" y="457"/>
                </a:cxn>
                <a:cxn ang="0">
                  <a:pos x="870" y="1097"/>
                </a:cxn>
                <a:cxn ang="0">
                  <a:pos x="1097" y="1190"/>
                </a:cxn>
                <a:cxn ang="0">
                  <a:pos x="1759" y="1190"/>
                </a:cxn>
                <a:cxn ang="0">
                  <a:pos x="2839" y="2271"/>
                </a:cxn>
                <a:cxn ang="0">
                  <a:pos x="2950" y="2160"/>
                </a:cxn>
                <a:cxn ang="0">
                  <a:pos x="1869" y="1079"/>
                </a:cxn>
                <a:cxn ang="0">
                  <a:pos x="1756" y="1032"/>
                </a:cxn>
              </a:cxnLst>
              <a:rect l="0" t="0" r="r" b="b"/>
              <a:pathLst>
                <a:path w="2950" h="2271">
                  <a:moveTo>
                    <a:pt x="1756" y="1032"/>
                  </a:moveTo>
                  <a:cubicBezTo>
                    <a:pt x="1098" y="1032"/>
                    <a:pt x="1098" y="1032"/>
                    <a:pt x="1098" y="1032"/>
                  </a:cubicBezTo>
                  <a:cubicBezTo>
                    <a:pt x="1056" y="1032"/>
                    <a:pt x="1015" y="1015"/>
                    <a:pt x="985" y="98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8"/>
                    <a:pt x="150" y="538"/>
                    <a:pt x="150" y="538"/>
                  </a:cubicBezTo>
                  <a:cubicBezTo>
                    <a:pt x="231" y="457"/>
                    <a:pt x="231" y="457"/>
                    <a:pt x="231" y="457"/>
                  </a:cubicBezTo>
                  <a:cubicBezTo>
                    <a:pt x="870" y="1097"/>
                    <a:pt x="870" y="1097"/>
                    <a:pt x="870" y="1097"/>
                  </a:cubicBezTo>
                  <a:cubicBezTo>
                    <a:pt x="931" y="1157"/>
                    <a:pt x="1011" y="1190"/>
                    <a:pt x="1097" y="1190"/>
                  </a:cubicBezTo>
                  <a:cubicBezTo>
                    <a:pt x="1759" y="1190"/>
                    <a:pt x="1759" y="1190"/>
                    <a:pt x="1759" y="1190"/>
                  </a:cubicBezTo>
                  <a:cubicBezTo>
                    <a:pt x="2839" y="2271"/>
                    <a:pt x="2839" y="2271"/>
                    <a:pt x="2839" y="2271"/>
                  </a:cubicBezTo>
                  <a:cubicBezTo>
                    <a:pt x="2950" y="2160"/>
                    <a:pt x="2950" y="2160"/>
                    <a:pt x="2950" y="2160"/>
                  </a:cubicBezTo>
                  <a:cubicBezTo>
                    <a:pt x="1869" y="1079"/>
                    <a:pt x="1869" y="1079"/>
                    <a:pt x="1869" y="1079"/>
                  </a:cubicBezTo>
                  <a:cubicBezTo>
                    <a:pt x="1839" y="1049"/>
                    <a:pt x="1799" y="1032"/>
                    <a:pt x="1756" y="103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68" name="Lorem ipsum">
              <a:extLst>
                <a:ext uri="{FF2B5EF4-FFF2-40B4-BE49-F238E27FC236}">
                  <a16:creationId xmlns:a16="http://schemas.microsoft.com/office/drawing/2014/main" id="{D1F5DA5A-B0CC-9A79-52F0-EA119E0D1470}"/>
                </a:ext>
              </a:extLst>
            </p:cNvPr>
            <p:cNvSpPr txBox="1"/>
            <p:nvPr/>
          </p:nvSpPr>
          <p:spPr>
            <a:xfrm rot="2700000">
              <a:off x="4970739" y="3096467"/>
              <a:ext cx="18206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گزارش گیری و تحلیل عملکرد</a:t>
              </a:r>
              <a:endParaRPr lang="ru-RU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79F609D7-D448-2D03-E1C3-207588C9AE2B}"/>
              </a:ext>
            </a:extLst>
          </p:cNvPr>
          <p:cNvGrpSpPr/>
          <p:nvPr/>
        </p:nvGrpSpPr>
        <p:grpSpPr>
          <a:xfrm>
            <a:off x="5740573" y="4026427"/>
            <a:ext cx="4630943" cy="6300927"/>
            <a:chOff x="7957759" y="3144975"/>
            <a:chExt cx="4630943" cy="6300927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139956E-8BD6-599E-99F7-B4030132D3E1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71" name="Front shadow">
              <a:extLst>
                <a:ext uri="{FF2B5EF4-FFF2-40B4-BE49-F238E27FC236}">
                  <a16:creationId xmlns:a16="http://schemas.microsoft.com/office/drawing/2014/main" id="{C1E09EE2-DA6E-E08C-BB5D-D2314094D24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839FC20F-82FD-4F9F-2007-092A1A1DC292}"/>
              </a:ext>
            </a:extLst>
          </p:cNvPr>
          <p:cNvGrpSpPr/>
          <p:nvPr/>
        </p:nvGrpSpPr>
        <p:grpSpPr>
          <a:xfrm>
            <a:off x="3900292" y="2070889"/>
            <a:ext cx="2105057" cy="4369063"/>
            <a:chOff x="6067394" y="2354264"/>
            <a:chExt cx="2105057" cy="4369063"/>
          </a:xfrm>
        </p:grpSpPr>
        <p:pic>
          <p:nvPicPr>
            <p:cNvPr id="73" name="Edge shadow">
              <a:extLst>
                <a:ext uri="{FF2B5EF4-FFF2-40B4-BE49-F238E27FC236}">
                  <a16:creationId xmlns:a16="http://schemas.microsoft.com/office/drawing/2014/main" id="{AA8F07BB-B4F7-F0E4-F007-552DA61F64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67394" y="2354264"/>
              <a:ext cx="313239" cy="804046"/>
            </a:xfrm>
            <a:prstGeom prst="rect">
              <a:avLst/>
            </a:prstGeom>
          </p:spPr>
        </p:pic>
        <p:pic>
          <p:nvPicPr>
            <p:cNvPr id="74" name="Shadow">
              <a:extLst>
                <a:ext uri="{FF2B5EF4-FFF2-40B4-BE49-F238E27FC236}">
                  <a16:creationId xmlns:a16="http://schemas.microsoft.com/office/drawing/2014/main" id="{61DDFCA4-B892-CE24-6250-D7971E40B2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9859" y="3011727"/>
              <a:ext cx="1489141" cy="3711600"/>
            </a:xfrm>
            <a:prstGeom prst="rect">
              <a:avLst/>
            </a:prstGeom>
          </p:spPr>
        </p:pic>
        <p:sp>
          <p:nvSpPr>
            <p:cNvPr id="75" name="Freeform 17">
              <a:extLst>
                <a:ext uri="{FF2B5EF4-FFF2-40B4-BE49-F238E27FC236}">
                  <a16:creationId xmlns:a16="http://schemas.microsoft.com/office/drawing/2014/main" id="{CE5C290E-FFC4-2E3A-74B8-2D2E25DDB7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1088" y="2357438"/>
              <a:ext cx="2011363" cy="4275138"/>
            </a:xfrm>
            <a:custGeom>
              <a:avLst/>
              <a:gdLst/>
              <a:ahLst/>
              <a:cxnLst>
                <a:cxn ang="0">
                  <a:pos x="1112" y="2476"/>
                </a:cxn>
                <a:cxn ang="0">
                  <a:pos x="1112" y="1813"/>
                </a:cxn>
                <a:cxn ang="0">
                  <a:pos x="1018" y="1587"/>
                </a:cxn>
                <a:cxn ang="0">
                  <a:pos x="772" y="1341"/>
                </a:cxn>
                <a:cxn ang="0">
                  <a:pos x="772" y="678"/>
                </a:cxn>
                <a:cxn ang="0">
                  <a:pos x="678" y="452"/>
                </a:cxn>
                <a:cxn ang="0">
                  <a:pos x="457" y="230"/>
                </a:cxn>
                <a:cxn ang="0">
                  <a:pos x="537" y="150"/>
                </a:cxn>
                <a:cxn ang="0">
                  <a:pos x="0" y="0"/>
                </a:cxn>
                <a:cxn ang="0">
                  <a:pos x="150" y="537"/>
                </a:cxn>
                <a:cxn ang="0">
                  <a:pos x="230" y="456"/>
                </a:cxn>
                <a:cxn ang="0">
                  <a:pos x="452" y="678"/>
                </a:cxn>
                <a:cxn ang="0">
                  <a:pos x="452" y="1341"/>
                </a:cxn>
                <a:cxn ang="0">
                  <a:pos x="546" y="1567"/>
                </a:cxn>
                <a:cxn ang="0">
                  <a:pos x="792" y="1813"/>
                </a:cxn>
                <a:cxn ang="0">
                  <a:pos x="792" y="2476"/>
                </a:cxn>
                <a:cxn ang="0">
                  <a:pos x="885" y="2702"/>
                </a:cxn>
                <a:cxn ang="0">
                  <a:pos x="1175" y="2992"/>
                </a:cxn>
                <a:cxn ang="0">
                  <a:pos x="1402" y="2765"/>
                </a:cxn>
                <a:cxn ang="0">
                  <a:pos x="1112" y="2476"/>
                </a:cxn>
              </a:cxnLst>
              <a:rect l="0" t="0" r="r" b="b"/>
              <a:pathLst>
                <a:path w="1402" h="2992">
                  <a:moveTo>
                    <a:pt x="1112" y="2476"/>
                  </a:moveTo>
                  <a:cubicBezTo>
                    <a:pt x="1112" y="1813"/>
                    <a:pt x="1112" y="1813"/>
                    <a:pt x="1112" y="1813"/>
                  </a:cubicBezTo>
                  <a:cubicBezTo>
                    <a:pt x="1112" y="1727"/>
                    <a:pt x="1078" y="1647"/>
                    <a:pt x="1018" y="1587"/>
                  </a:cubicBezTo>
                  <a:cubicBezTo>
                    <a:pt x="772" y="1341"/>
                    <a:pt x="772" y="1341"/>
                    <a:pt x="772" y="1341"/>
                  </a:cubicBezTo>
                  <a:cubicBezTo>
                    <a:pt x="772" y="678"/>
                    <a:pt x="772" y="678"/>
                    <a:pt x="772" y="678"/>
                  </a:cubicBezTo>
                  <a:cubicBezTo>
                    <a:pt x="772" y="592"/>
                    <a:pt x="739" y="512"/>
                    <a:pt x="678" y="452"/>
                  </a:cubicBezTo>
                  <a:cubicBezTo>
                    <a:pt x="457" y="230"/>
                    <a:pt x="457" y="230"/>
                    <a:pt x="457" y="230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7"/>
                    <a:pt x="150" y="537"/>
                    <a:pt x="150" y="537"/>
                  </a:cubicBezTo>
                  <a:cubicBezTo>
                    <a:pt x="230" y="456"/>
                    <a:pt x="230" y="456"/>
                    <a:pt x="230" y="456"/>
                  </a:cubicBezTo>
                  <a:cubicBezTo>
                    <a:pt x="452" y="678"/>
                    <a:pt x="452" y="678"/>
                    <a:pt x="452" y="678"/>
                  </a:cubicBezTo>
                  <a:cubicBezTo>
                    <a:pt x="452" y="1341"/>
                    <a:pt x="452" y="1341"/>
                    <a:pt x="452" y="1341"/>
                  </a:cubicBezTo>
                  <a:cubicBezTo>
                    <a:pt x="452" y="1426"/>
                    <a:pt x="485" y="1506"/>
                    <a:pt x="546" y="1567"/>
                  </a:cubicBezTo>
                  <a:cubicBezTo>
                    <a:pt x="792" y="1813"/>
                    <a:pt x="792" y="1813"/>
                    <a:pt x="792" y="1813"/>
                  </a:cubicBezTo>
                  <a:cubicBezTo>
                    <a:pt x="792" y="2476"/>
                    <a:pt x="792" y="2476"/>
                    <a:pt x="792" y="2476"/>
                  </a:cubicBezTo>
                  <a:cubicBezTo>
                    <a:pt x="792" y="2561"/>
                    <a:pt x="825" y="2641"/>
                    <a:pt x="885" y="2702"/>
                  </a:cubicBezTo>
                  <a:cubicBezTo>
                    <a:pt x="1175" y="2992"/>
                    <a:pt x="1175" y="2992"/>
                    <a:pt x="1175" y="2992"/>
                  </a:cubicBezTo>
                  <a:cubicBezTo>
                    <a:pt x="1402" y="2765"/>
                    <a:pt x="1402" y="2765"/>
                    <a:pt x="1402" y="2765"/>
                  </a:cubicBezTo>
                  <a:lnTo>
                    <a:pt x="1112" y="2476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76" name="Freeform 18">
              <a:extLst>
                <a:ext uri="{FF2B5EF4-FFF2-40B4-BE49-F238E27FC236}">
                  <a16:creationId xmlns:a16="http://schemas.microsoft.com/office/drawing/2014/main" id="{994EFFC9-E891-A68F-F897-A5D3AE35EE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1088" y="2357438"/>
              <a:ext cx="1857375" cy="4275138"/>
            </a:xfrm>
            <a:custGeom>
              <a:avLst/>
              <a:gdLst/>
              <a:ahLst/>
              <a:cxnLst>
                <a:cxn ang="0">
                  <a:pos x="1008" y="2586"/>
                </a:cxn>
                <a:cxn ang="0">
                  <a:pos x="961" y="2473"/>
                </a:cxn>
                <a:cxn ang="0">
                  <a:pos x="961" y="1808"/>
                </a:cxn>
                <a:cxn ang="0">
                  <a:pos x="914" y="1695"/>
                </a:cxn>
                <a:cxn ang="0">
                  <a:pos x="649" y="1429"/>
                </a:cxn>
                <a:cxn ang="0">
                  <a:pos x="602" y="1316"/>
                </a:cxn>
                <a:cxn ang="0">
                  <a:pos x="602" y="668"/>
                </a:cxn>
                <a:cxn ang="0">
                  <a:pos x="555" y="555"/>
                </a:cxn>
                <a:cxn ang="0">
                  <a:pos x="0" y="0"/>
                </a:cxn>
                <a:cxn ang="0">
                  <a:pos x="150" y="537"/>
                </a:cxn>
                <a:cxn ang="0">
                  <a:pos x="230" y="456"/>
                </a:cxn>
                <a:cxn ang="0">
                  <a:pos x="452" y="678"/>
                </a:cxn>
                <a:cxn ang="0">
                  <a:pos x="452" y="1341"/>
                </a:cxn>
                <a:cxn ang="0">
                  <a:pos x="546" y="1567"/>
                </a:cxn>
                <a:cxn ang="0">
                  <a:pos x="792" y="1813"/>
                </a:cxn>
                <a:cxn ang="0">
                  <a:pos x="792" y="2476"/>
                </a:cxn>
                <a:cxn ang="0">
                  <a:pos x="885" y="2702"/>
                </a:cxn>
                <a:cxn ang="0">
                  <a:pos x="1175" y="2992"/>
                </a:cxn>
                <a:cxn ang="0">
                  <a:pos x="1295" y="2872"/>
                </a:cxn>
                <a:cxn ang="0">
                  <a:pos x="1008" y="2586"/>
                </a:cxn>
              </a:cxnLst>
              <a:rect l="0" t="0" r="r" b="b"/>
              <a:pathLst>
                <a:path w="1295" h="2992">
                  <a:moveTo>
                    <a:pt x="1008" y="2586"/>
                  </a:moveTo>
                  <a:cubicBezTo>
                    <a:pt x="978" y="2556"/>
                    <a:pt x="961" y="2515"/>
                    <a:pt x="961" y="2473"/>
                  </a:cubicBezTo>
                  <a:cubicBezTo>
                    <a:pt x="961" y="1808"/>
                    <a:pt x="961" y="1808"/>
                    <a:pt x="961" y="1808"/>
                  </a:cubicBezTo>
                  <a:cubicBezTo>
                    <a:pt x="961" y="1766"/>
                    <a:pt x="944" y="1725"/>
                    <a:pt x="914" y="1695"/>
                  </a:cubicBezTo>
                  <a:cubicBezTo>
                    <a:pt x="649" y="1429"/>
                    <a:pt x="649" y="1429"/>
                    <a:pt x="649" y="1429"/>
                  </a:cubicBezTo>
                  <a:cubicBezTo>
                    <a:pt x="619" y="1399"/>
                    <a:pt x="602" y="1359"/>
                    <a:pt x="602" y="1316"/>
                  </a:cubicBezTo>
                  <a:cubicBezTo>
                    <a:pt x="602" y="668"/>
                    <a:pt x="602" y="668"/>
                    <a:pt x="602" y="668"/>
                  </a:cubicBezTo>
                  <a:cubicBezTo>
                    <a:pt x="602" y="625"/>
                    <a:pt x="585" y="585"/>
                    <a:pt x="555" y="55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7"/>
                    <a:pt x="150" y="537"/>
                    <a:pt x="150" y="537"/>
                  </a:cubicBezTo>
                  <a:cubicBezTo>
                    <a:pt x="230" y="456"/>
                    <a:pt x="230" y="456"/>
                    <a:pt x="230" y="456"/>
                  </a:cubicBezTo>
                  <a:cubicBezTo>
                    <a:pt x="452" y="678"/>
                    <a:pt x="452" y="678"/>
                    <a:pt x="452" y="678"/>
                  </a:cubicBezTo>
                  <a:cubicBezTo>
                    <a:pt x="452" y="1341"/>
                    <a:pt x="452" y="1341"/>
                    <a:pt x="452" y="1341"/>
                  </a:cubicBezTo>
                  <a:cubicBezTo>
                    <a:pt x="452" y="1426"/>
                    <a:pt x="485" y="1506"/>
                    <a:pt x="546" y="1567"/>
                  </a:cubicBezTo>
                  <a:cubicBezTo>
                    <a:pt x="792" y="1813"/>
                    <a:pt x="792" y="1813"/>
                    <a:pt x="792" y="1813"/>
                  </a:cubicBezTo>
                  <a:cubicBezTo>
                    <a:pt x="792" y="2476"/>
                    <a:pt x="792" y="2476"/>
                    <a:pt x="792" y="2476"/>
                  </a:cubicBezTo>
                  <a:cubicBezTo>
                    <a:pt x="792" y="2561"/>
                    <a:pt x="825" y="2641"/>
                    <a:pt x="885" y="2702"/>
                  </a:cubicBezTo>
                  <a:cubicBezTo>
                    <a:pt x="1175" y="2992"/>
                    <a:pt x="1175" y="2992"/>
                    <a:pt x="1175" y="2992"/>
                  </a:cubicBezTo>
                  <a:cubicBezTo>
                    <a:pt x="1295" y="2872"/>
                    <a:pt x="1295" y="2872"/>
                    <a:pt x="1295" y="2872"/>
                  </a:cubicBezTo>
                  <a:lnTo>
                    <a:pt x="1008" y="2586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77" name="Consectetur">
              <a:extLst>
                <a:ext uri="{FF2B5EF4-FFF2-40B4-BE49-F238E27FC236}">
                  <a16:creationId xmlns:a16="http://schemas.microsoft.com/office/drawing/2014/main" id="{023CD8AB-6D69-0324-FCD8-2066347B347A}"/>
                </a:ext>
              </a:extLst>
            </p:cNvPr>
            <p:cNvSpPr txBox="1"/>
            <p:nvPr/>
          </p:nvSpPr>
          <p:spPr>
            <a:xfrm rot="16200000">
              <a:off x="6299741" y="3650887"/>
              <a:ext cx="144143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ارتباط داخلی و تیمی</a:t>
              </a:r>
              <a:endParaRPr lang="ru-RU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2613FE0-A40C-A5C7-C543-F65C65C4913B}"/>
              </a:ext>
            </a:extLst>
          </p:cNvPr>
          <p:cNvGrpSpPr/>
          <p:nvPr/>
        </p:nvGrpSpPr>
        <p:grpSpPr>
          <a:xfrm>
            <a:off x="4563721" y="5185383"/>
            <a:ext cx="4630943" cy="6300927"/>
            <a:chOff x="7957759" y="3144975"/>
            <a:chExt cx="4630943" cy="6300927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E04424EB-21DA-AD88-C605-BEAA5CD37A7A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80" name="Front shadow">
              <a:extLst>
                <a:ext uri="{FF2B5EF4-FFF2-40B4-BE49-F238E27FC236}">
                  <a16:creationId xmlns:a16="http://schemas.microsoft.com/office/drawing/2014/main" id="{FA2B84F3-B9B8-74C8-7CBB-013AAB8C6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584461AD-1A8F-95CC-7F40-389B2E368841}"/>
              </a:ext>
            </a:extLst>
          </p:cNvPr>
          <p:cNvGrpSpPr/>
          <p:nvPr/>
        </p:nvGrpSpPr>
        <p:grpSpPr>
          <a:xfrm>
            <a:off x="3153248" y="3514058"/>
            <a:ext cx="3890379" cy="2834018"/>
            <a:chOff x="5315536" y="3786811"/>
            <a:chExt cx="3890379" cy="2834018"/>
          </a:xfrm>
        </p:grpSpPr>
        <p:pic>
          <p:nvPicPr>
            <p:cNvPr id="82" name="Edge shadow">
              <a:extLst>
                <a:ext uri="{FF2B5EF4-FFF2-40B4-BE49-F238E27FC236}">
                  <a16:creationId xmlns:a16="http://schemas.microsoft.com/office/drawing/2014/main" id="{ED944C37-872D-661B-4AFE-9F4738BBA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15536" y="3892165"/>
              <a:ext cx="313239" cy="804046"/>
            </a:xfrm>
            <a:prstGeom prst="rect">
              <a:avLst/>
            </a:prstGeom>
          </p:spPr>
        </p:pic>
        <p:pic>
          <p:nvPicPr>
            <p:cNvPr id="83" name="Shadow">
              <a:extLst>
                <a:ext uri="{FF2B5EF4-FFF2-40B4-BE49-F238E27FC236}">
                  <a16:creationId xmlns:a16="http://schemas.microsoft.com/office/drawing/2014/main" id="{614A11F9-9CD2-C0D5-16F3-CADA731E63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22425" y="4504022"/>
              <a:ext cx="3265693" cy="2116807"/>
            </a:xfrm>
            <a:prstGeom prst="rect">
              <a:avLst/>
            </a:prstGeom>
          </p:spPr>
        </p:pic>
        <p:sp>
          <p:nvSpPr>
            <p:cNvPr id="84" name="Freeform 19">
              <a:extLst>
                <a:ext uri="{FF2B5EF4-FFF2-40B4-BE49-F238E27FC236}">
                  <a16:creationId xmlns:a16="http://schemas.microsoft.com/office/drawing/2014/main" id="{C2A001A5-A0FD-3C3F-3C1F-F4FDD68A4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3852" y="3876675"/>
              <a:ext cx="3802063" cy="2649538"/>
            </a:xfrm>
            <a:custGeom>
              <a:avLst/>
              <a:gdLst/>
              <a:ahLst/>
              <a:cxnLst>
                <a:cxn ang="0">
                  <a:pos x="2036" y="1015"/>
                </a:cxn>
                <a:cxn ang="0">
                  <a:pos x="1810" y="921"/>
                </a:cxn>
                <a:cxn ang="0">
                  <a:pos x="1147" y="921"/>
                </a:cxn>
                <a:cxn ang="0">
                  <a:pos x="457" y="231"/>
                </a:cxn>
                <a:cxn ang="0">
                  <a:pos x="537" y="150"/>
                </a:cxn>
                <a:cxn ang="0">
                  <a:pos x="0" y="0"/>
                </a:cxn>
                <a:cxn ang="0">
                  <a:pos x="150" y="538"/>
                </a:cxn>
                <a:cxn ang="0">
                  <a:pos x="231" y="457"/>
                </a:cxn>
                <a:cxn ang="0">
                  <a:pos x="921" y="1147"/>
                </a:cxn>
                <a:cxn ang="0">
                  <a:pos x="1147" y="1241"/>
                </a:cxn>
                <a:cxn ang="0">
                  <a:pos x="1810" y="1241"/>
                </a:cxn>
                <a:cxn ang="0">
                  <a:pos x="2424" y="1855"/>
                </a:cxn>
                <a:cxn ang="0">
                  <a:pos x="2650" y="1629"/>
                </a:cxn>
                <a:cxn ang="0">
                  <a:pos x="2036" y="1015"/>
                </a:cxn>
              </a:cxnLst>
              <a:rect l="0" t="0" r="r" b="b"/>
              <a:pathLst>
                <a:path w="2650" h="1855">
                  <a:moveTo>
                    <a:pt x="2036" y="1015"/>
                  </a:moveTo>
                  <a:cubicBezTo>
                    <a:pt x="1976" y="954"/>
                    <a:pt x="1895" y="921"/>
                    <a:pt x="1810" y="921"/>
                  </a:cubicBezTo>
                  <a:cubicBezTo>
                    <a:pt x="1147" y="921"/>
                    <a:pt x="1147" y="921"/>
                    <a:pt x="1147" y="921"/>
                  </a:cubicBezTo>
                  <a:cubicBezTo>
                    <a:pt x="457" y="231"/>
                    <a:pt x="457" y="231"/>
                    <a:pt x="457" y="231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8"/>
                    <a:pt x="150" y="538"/>
                    <a:pt x="150" y="538"/>
                  </a:cubicBezTo>
                  <a:cubicBezTo>
                    <a:pt x="231" y="457"/>
                    <a:pt x="231" y="457"/>
                    <a:pt x="231" y="457"/>
                  </a:cubicBezTo>
                  <a:cubicBezTo>
                    <a:pt x="921" y="1147"/>
                    <a:pt x="921" y="1147"/>
                    <a:pt x="921" y="1147"/>
                  </a:cubicBezTo>
                  <a:cubicBezTo>
                    <a:pt x="981" y="1208"/>
                    <a:pt x="1062" y="1241"/>
                    <a:pt x="1147" y="1241"/>
                  </a:cubicBezTo>
                  <a:cubicBezTo>
                    <a:pt x="1810" y="1241"/>
                    <a:pt x="1810" y="1241"/>
                    <a:pt x="1810" y="1241"/>
                  </a:cubicBezTo>
                  <a:cubicBezTo>
                    <a:pt x="2424" y="1855"/>
                    <a:pt x="2424" y="1855"/>
                    <a:pt x="2424" y="1855"/>
                  </a:cubicBezTo>
                  <a:cubicBezTo>
                    <a:pt x="2650" y="1629"/>
                    <a:pt x="2650" y="1629"/>
                    <a:pt x="2650" y="1629"/>
                  </a:cubicBezTo>
                  <a:lnTo>
                    <a:pt x="2036" y="1015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85" name="Freeform 20">
              <a:extLst>
                <a:ext uri="{FF2B5EF4-FFF2-40B4-BE49-F238E27FC236}">
                  <a16:creationId xmlns:a16="http://schemas.microsoft.com/office/drawing/2014/main" id="{7122DA92-849A-3B4C-E8E6-6F74C876B3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3851" y="3876675"/>
              <a:ext cx="3632200" cy="2649538"/>
            </a:xfrm>
            <a:custGeom>
              <a:avLst/>
              <a:gdLst/>
              <a:ahLst/>
              <a:cxnLst>
                <a:cxn ang="0">
                  <a:pos x="1912" y="1130"/>
                </a:cxn>
                <a:cxn ang="0">
                  <a:pos x="1799" y="1083"/>
                </a:cxn>
                <a:cxn ang="0">
                  <a:pos x="1149" y="1083"/>
                </a:cxn>
                <a:cxn ang="0">
                  <a:pos x="1036" y="1036"/>
                </a:cxn>
                <a:cxn ang="0">
                  <a:pos x="0" y="0"/>
                </a:cxn>
                <a:cxn ang="0">
                  <a:pos x="150" y="538"/>
                </a:cxn>
                <a:cxn ang="0">
                  <a:pos x="231" y="457"/>
                </a:cxn>
                <a:cxn ang="0">
                  <a:pos x="921" y="1147"/>
                </a:cxn>
                <a:cxn ang="0">
                  <a:pos x="1147" y="1241"/>
                </a:cxn>
                <a:cxn ang="0">
                  <a:pos x="1810" y="1241"/>
                </a:cxn>
                <a:cxn ang="0">
                  <a:pos x="2424" y="1855"/>
                </a:cxn>
                <a:cxn ang="0">
                  <a:pos x="2531" y="1748"/>
                </a:cxn>
                <a:cxn ang="0">
                  <a:pos x="1912" y="1130"/>
                </a:cxn>
              </a:cxnLst>
              <a:rect l="0" t="0" r="r" b="b"/>
              <a:pathLst>
                <a:path w="2531" h="1855">
                  <a:moveTo>
                    <a:pt x="1912" y="1130"/>
                  </a:moveTo>
                  <a:cubicBezTo>
                    <a:pt x="1882" y="1100"/>
                    <a:pt x="1841" y="1083"/>
                    <a:pt x="1799" y="1083"/>
                  </a:cubicBezTo>
                  <a:cubicBezTo>
                    <a:pt x="1149" y="1083"/>
                    <a:pt x="1149" y="1083"/>
                    <a:pt x="1149" y="1083"/>
                  </a:cubicBezTo>
                  <a:cubicBezTo>
                    <a:pt x="1107" y="1083"/>
                    <a:pt x="1066" y="1066"/>
                    <a:pt x="1036" y="103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0" y="538"/>
                    <a:pt x="150" y="538"/>
                    <a:pt x="150" y="538"/>
                  </a:cubicBezTo>
                  <a:cubicBezTo>
                    <a:pt x="231" y="457"/>
                    <a:pt x="231" y="457"/>
                    <a:pt x="231" y="457"/>
                  </a:cubicBezTo>
                  <a:cubicBezTo>
                    <a:pt x="921" y="1147"/>
                    <a:pt x="921" y="1147"/>
                    <a:pt x="921" y="1147"/>
                  </a:cubicBezTo>
                  <a:cubicBezTo>
                    <a:pt x="981" y="1208"/>
                    <a:pt x="1062" y="1241"/>
                    <a:pt x="1147" y="1241"/>
                  </a:cubicBezTo>
                  <a:cubicBezTo>
                    <a:pt x="1810" y="1241"/>
                    <a:pt x="1810" y="1241"/>
                    <a:pt x="1810" y="1241"/>
                  </a:cubicBezTo>
                  <a:cubicBezTo>
                    <a:pt x="2424" y="1855"/>
                    <a:pt x="2424" y="1855"/>
                    <a:pt x="2424" y="1855"/>
                  </a:cubicBezTo>
                  <a:cubicBezTo>
                    <a:pt x="2531" y="1748"/>
                    <a:pt x="2531" y="1748"/>
                    <a:pt x="2531" y="1748"/>
                  </a:cubicBezTo>
                  <a:lnTo>
                    <a:pt x="1912" y="113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 dirty="0">
                <a:latin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86" name="Exercitation">
              <a:extLst>
                <a:ext uri="{FF2B5EF4-FFF2-40B4-BE49-F238E27FC236}">
                  <a16:creationId xmlns:a16="http://schemas.microsoft.com/office/drawing/2014/main" id="{6499A7D1-044E-BA81-7EA9-72ADE9EB9460}"/>
                </a:ext>
              </a:extLst>
            </p:cNvPr>
            <p:cNvSpPr txBox="1"/>
            <p:nvPr/>
          </p:nvSpPr>
          <p:spPr>
            <a:xfrm rot="2700000">
              <a:off x="5410523" y="4737533"/>
              <a:ext cx="214766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000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باشگاه مشتریان و خدمات افزوده</a:t>
              </a:r>
              <a:endParaRPr lang="ru-RU" sz="1000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E1D85A1-24F5-B9E5-21F9-22AC70D2A4FE}"/>
              </a:ext>
            </a:extLst>
          </p:cNvPr>
          <p:cNvGrpSpPr/>
          <p:nvPr/>
        </p:nvGrpSpPr>
        <p:grpSpPr>
          <a:xfrm>
            <a:off x="5663842" y="5033663"/>
            <a:ext cx="4630943" cy="6300927"/>
            <a:chOff x="7957759" y="3144975"/>
            <a:chExt cx="4630943" cy="6300927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793BC44-103F-6C8B-CD0F-A50E915EB425}"/>
                </a:ext>
              </a:extLst>
            </p:cNvPr>
            <p:cNvSpPr/>
            <p:nvPr/>
          </p:nvSpPr>
          <p:spPr>
            <a:xfrm rot="18881797">
              <a:off x="7122767" y="3979967"/>
              <a:ext cx="6300927" cy="463094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pic>
          <p:nvPicPr>
            <p:cNvPr id="89" name="Front shadow">
              <a:extLst>
                <a:ext uri="{FF2B5EF4-FFF2-40B4-BE49-F238E27FC236}">
                  <a16:creationId xmlns:a16="http://schemas.microsoft.com/office/drawing/2014/main" id="{60FC05CA-A55F-C4E2-0173-386F4F061FD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08480" y="3643163"/>
              <a:ext cx="916104" cy="916104"/>
            </a:xfrm>
            <a:prstGeom prst="rect">
              <a:avLst/>
            </a:prstGeom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CF42D5A-3A58-62BE-E868-42B5D0737D5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647" y="2266031"/>
            <a:ext cx="3465568" cy="430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512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84"/>
    </mc:Choice>
    <mc:Fallback>
      <p:transition spd="slow" advTm="4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3489 0.22893 L 4.79167E-6 4.81481E-6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45" y="-11458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30651 0.36713 L 1.04167E-6 -1.48148E-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26" y="-18356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0.35364 0.45347 L 2.08333E-6 2.96296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682" y="-22685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15638 0.61412 L 0 -3.7037E-7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826" y="-3071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.11484 0.20602 L -1.04167E-6 1.48148E-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42" y="-10301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9" presetClass="entr" presetSubtype="0" decel="10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9" presetClass="entr" presetSubtype="0" decel="10000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9" presetClass="entr" presetSubtype="0" decel="10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" presetClass="entr" presetSubtype="1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42C88F1E-C0DB-52B3-3255-C24FE4538528}"/>
              </a:ext>
            </a:extLst>
          </p:cNvPr>
          <p:cNvSpPr/>
          <p:nvPr/>
        </p:nvSpPr>
        <p:spPr>
          <a:xfrm>
            <a:off x="2751173" y="905823"/>
            <a:ext cx="6714039" cy="63789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AA888A-2A80-FC3E-BFB2-827DFC8FEA52}"/>
              </a:ext>
            </a:extLst>
          </p:cNvPr>
          <p:cNvSpPr txBox="1"/>
          <p:nvPr/>
        </p:nvSpPr>
        <p:spPr>
          <a:xfrm>
            <a:off x="2751173" y="953384"/>
            <a:ext cx="6689652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25 خدمت در تعامل با سازمان تامین اجتماعی</a:t>
            </a:r>
            <a:endParaRPr lang="en-US" sz="2800" b="1" dirty="0">
              <a:solidFill>
                <a:schemeClr val="tx1">
                  <a:lumMod val="95000"/>
                  <a:lumOff val="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95EF63-74F9-A8AB-6CEE-1C721ADCC0A3}"/>
              </a:ext>
            </a:extLst>
          </p:cNvPr>
          <p:cNvSpPr txBox="1"/>
          <p:nvPr/>
        </p:nvSpPr>
        <p:spPr>
          <a:xfrm>
            <a:off x="5041865" y="435600"/>
            <a:ext cx="21082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آشنایی با خدمات زودی کارا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5" name="Hexagon 4">
            <a:extLst>
              <a:ext uri="{FF2B5EF4-FFF2-40B4-BE49-F238E27FC236}">
                <a16:creationId xmlns:a16="http://schemas.microsoft.com/office/drawing/2014/main" id="{20FA176B-27AF-1ADE-CE0E-218C7151E8DA}"/>
              </a:ext>
            </a:extLst>
          </p:cNvPr>
          <p:cNvSpPr/>
          <p:nvPr/>
        </p:nvSpPr>
        <p:spPr>
          <a:xfrm>
            <a:off x="5751356" y="2281473"/>
            <a:ext cx="689288" cy="528686"/>
          </a:xfrm>
          <a:prstGeom prst="hexagon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Hexagon 5">
            <a:extLst>
              <a:ext uri="{FF2B5EF4-FFF2-40B4-BE49-F238E27FC236}">
                <a16:creationId xmlns:a16="http://schemas.microsoft.com/office/drawing/2014/main" id="{4B96D667-9C95-52AF-22FA-184B42D98207}"/>
              </a:ext>
            </a:extLst>
          </p:cNvPr>
          <p:cNvSpPr/>
          <p:nvPr/>
        </p:nvSpPr>
        <p:spPr>
          <a:xfrm>
            <a:off x="2406529" y="2281473"/>
            <a:ext cx="689288" cy="528686"/>
          </a:xfrm>
          <a:prstGeom prst="hexagon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Hexagon 6">
            <a:extLst>
              <a:ext uri="{FF2B5EF4-FFF2-40B4-BE49-F238E27FC236}">
                <a16:creationId xmlns:a16="http://schemas.microsoft.com/office/drawing/2014/main" id="{D2289103-8B75-6034-4345-B69D926A8592}"/>
              </a:ext>
            </a:extLst>
          </p:cNvPr>
          <p:cNvSpPr/>
          <p:nvPr/>
        </p:nvSpPr>
        <p:spPr>
          <a:xfrm>
            <a:off x="9096181" y="2281473"/>
            <a:ext cx="689288" cy="528686"/>
          </a:xfrm>
          <a:prstGeom prst="hexagon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CF623F8-F4F7-F300-2F66-BF3B819110C1}"/>
              </a:ext>
            </a:extLst>
          </p:cNvPr>
          <p:cNvCxnSpPr>
            <a:stCxn id="5" idx="3"/>
            <a:endCxn id="6" idx="0"/>
          </p:cNvCxnSpPr>
          <p:nvPr/>
        </p:nvCxnSpPr>
        <p:spPr>
          <a:xfrm flipH="1">
            <a:off x="3095817" y="2545816"/>
            <a:ext cx="2655539" cy="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0134BB5-3E9F-A389-5D87-9FA78DA7C39D}"/>
              </a:ext>
            </a:extLst>
          </p:cNvPr>
          <p:cNvCxnSpPr>
            <a:stCxn id="5" idx="0"/>
            <a:endCxn id="7" idx="3"/>
          </p:cNvCxnSpPr>
          <p:nvPr/>
        </p:nvCxnSpPr>
        <p:spPr>
          <a:xfrm>
            <a:off x="6440644" y="2545816"/>
            <a:ext cx="2655537" cy="0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AC7037C-CD19-3E9B-B588-FAE7356A845F}"/>
              </a:ext>
            </a:extLst>
          </p:cNvPr>
          <p:cNvCxnSpPr/>
          <p:nvPr/>
        </p:nvCxnSpPr>
        <p:spPr>
          <a:xfrm>
            <a:off x="2751173" y="2810159"/>
            <a:ext cx="0" cy="618841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9957DC-7DD9-7CEF-11B0-3EAF6374CED1}"/>
              </a:ext>
            </a:extLst>
          </p:cNvPr>
          <p:cNvCxnSpPr/>
          <p:nvPr/>
        </p:nvCxnSpPr>
        <p:spPr>
          <a:xfrm>
            <a:off x="6095999" y="2813837"/>
            <a:ext cx="0" cy="618841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BC322BE-A783-181A-612A-0B2565418B98}"/>
              </a:ext>
            </a:extLst>
          </p:cNvPr>
          <p:cNvCxnSpPr/>
          <p:nvPr/>
        </p:nvCxnSpPr>
        <p:spPr>
          <a:xfrm>
            <a:off x="9438236" y="2810159"/>
            <a:ext cx="0" cy="618841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696C1E4-1822-A8BB-8270-836716736DC3}"/>
              </a:ext>
            </a:extLst>
          </p:cNvPr>
          <p:cNvSpPr/>
          <p:nvPr/>
        </p:nvSpPr>
        <p:spPr>
          <a:xfrm>
            <a:off x="1682975" y="3429000"/>
            <a:ext cx="2136396" cy="30872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89C7DA0-3B92-BAFA-BAB8-AA94BE53DC48}"/>
              </a:ext>
            </a:extLst>
          </p:cNvPr>
          <p:cNvSpPr/>
          <p:nvPr/>
        </p:nvSpPr>
        <p:spPr>
          <a:xfrm>
            <a:off x="5027801" y="3456725"/>
            <a:ext cx="2136396" cy="30872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B51B15F0-0A64-19CA-129C-863E53354870}"/>
              </a:ext>
            </a:extLst>
          </p:cNvPr>
          <p:cNvSpPr/>
          <p:nvPr/>
        </p:nvSpPr>
        <p:spPr>
          <a:xfrm>
            <a:off x="8370038" y="3456725"/>
            <a:ext cx="2136396" cy="30872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8DC35FC-40A0-F28F-8158-ABAF3EC5F4DF}"/>
              </a:ext>
            </a:extLst>
          </p:cNvPr>
          <p:cNvCxnSpPr>
            <a:stCxn id="6" idx="3"/>
          </p:cNvCxnSpPr>
          <p:nvPr/>
        </p:nvCxnSpPr>
        <p:spPr>
          <a:xfrm flipH="1">
            <a:off x="1548143" y="2545816"/>
            <a:ext cx="858386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D914050-AE39-E4A8-9807-3016BA0B74B7}"/>
              </a:ext>
            </a:extLst>
          </p:cNvPr>
          <p:cNvCxnSpPr/>
          <p:nvPr/>
        </p:nvCxnSpPr>
        <p:spPr>
          <a:xfrm flipH="1">
            <a:off x="9785469" y="2545816"/>
            <a:ext cx="858386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F918A326-4244-06BF-B7D8-3EC4FA1833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8857" y="5056367"/>
            <a:ext cx="2498757" cy="166583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6D4242B-1671-C34A-9A11-1649C8C367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515" y="5147079"/>
            <a:ext cx="2136396" cy="1424264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444DE2E6-738C-C2BF-0C32-CACB1DB538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377" y="5201398"/>
            <a:ext cx="2047591" cy="136506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0D85F5A-482D-E659-ECE0-4FC6F7DC93C0}"/>
              </a:ext>
            </a:extLst>
          </p:cNvPr>
          <p:cNvSpPr txBox="1"/>
          <p:nvPr/>
        </p:nvSpPr>
        <p:spPr>
          <a:xfrm>
            <a:off x="1637595" y="3883849"/>
            <a:ext cx="2227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سامانه هوشمند پایش اسناد و کنترل شمول حق بیمه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29FC40-D715-A006-5F54-8F657B53BB57}"/>
              </a:ext>
            </a:extLst>
          </p:cNvPr>
          <p:cNvSpPr txBox="1"/>
          <p:nvPr/>
        </p:nvSpPr>
        <p:spPr>
          <a:xfrm>
            <a:off x="4982422" y="3906795"/>
            <a:ext cx="22271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رصد برخط پرونده ها در زمان ارئه خدمات اداری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B80A7A8-00E9-CAED-81C6-075EA41D8F47}"/>
              </a:ext>
            </a:extLst>
          </p:cNvPr>
          <p:cNvSpPr txBox="1"/>
          <p:nvPr/>
        </p:nvSpPr>
        <p:spPr>
          <a:xfrm>
            <a:off x="8376019" y="3883849"/>
            <a:ext cx="21783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dirty="0">
                <a:latin typeface="IRANSans" panose="020B0506030804020204" pitchFamily="34" charset="-78"/>
                <a:cs typeface="IRANSans" panose="020B0506030804020204" pitchFamily="34" charset="-78"/>
              </a:rPr>
              <a:t>بهینه سازی روابط کارفرما با کارگر</a:t>
            </a:r>
            <a:endParaRPr lang="en-US" sz="14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37" name="Graphic 36">
            <a:extLst>
              <a:ext uri="{FF2B5EF4-FFF2-40B4-BE49-F238E27FC236}">
                <a16:creationId xmlns:a16="http://schemas.microsoft.com/office/drawing/2014/main" id="{E0914930-D102-777F-80E0-E951C598B8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2168" y="5741822"/>
            <a:ext cx="1241097" cy="10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579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85"/>
    </mc:Choice>
    <mc:Fallback>
      <p:transition spd="slow" advTm="4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7" grpId="0" animBg="1"/>
      <p:bldP spid="20" grpId="0" animBg="1"/>
      <p:bldP spid="21" grpId="0" animBg="1"/>
      <p:bldP spid="33" grpId="0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5C06211E-AE40-B9CA-D262-9CE310E4BA98}"/>
              </a:ext>
            </a:extLst>
          </p:cNvPr>
          <p:cNvSpPr/>
          <p:nvPr/>
        </p:nvSpPr>
        <p:spPr>
          <a:xfrm>
            <a:off x="2187214" y="858812"/>
            <a:ext cx="7952569" cy="1534445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4F0008-A572-0000-E987-FA969E9DAAC1}"/>
              </a:ext>
            </a:extLst>
          </p:cNvPr>
          <p:cNvSpPr txBox="1"/>
          <p:nvPr/>
        </p:nvSpPr>
        <p:spPr>
          <a:xfrm>
            <a:off x="2669421" y="239499"/>
            <a:ext cx="6853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اثرات عدم آگاهی از اسناد مالی روزمره و تشدید پرداخت حق بیمه مضاعف</a:t>
            </a:r>
            <a:endParaRPr lang="en-US" b="1" dirty="0">
              <a:solidFill>
                <a:srgbClr val="089CA3"/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4" name="Picture 3" descr="طیimg_2.png">
            <a:extLst>
              <a:ext uri="{FF2B5EF4-FFF2-40B4-BE49-F238E27FC236}">
                <a16:creationId xmlns:a16="http://schemas.microsoft.com/office/drawing/2014/main" id="{2D205DBF-2824-B28B-4184-49E7B2D6B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246" y="894746"/>
            <a:ext cx="1479089" cy="1461013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B4508E3-5475-DC5F-8D84-19662EC7C2E2}"/>
              </a:ext>
            </a:extLst>
          </p:cNvPr>
          <p:cNvSpPr/>
          <p:nvPr/>
        </p:nvSpPr>
        <p:spPr>
          <a:xfrm>
            <a:off x="1477758" y="2935875"/>
            <a:ext cx="9714369" cy="3395049"/>
          </a:xfrm>
          <a:prstGeom prst="roundRect">
            <a:avLst>
              <a:gd name="adj" fmla="val 711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1D9B6C8-6918-9A12-206E-B3566AF74795}"/>
              </a:ext>
            </a:extLst>
          </p:cNvPr>
          <p:cNvSpPr/>
          <p:nvPr/>
        </p:nvSpPr>
        <p:spPr>
          <a:xfrm>
            <a:off x="7210111" y="3123735"/>
            <a:ext cx="3550943" cy="137839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C6E976AF-9E91-E728-E430-37A55CA0F92E}"/>
              </a:ext>
            </a:extLst>
          </p:cNvPr>
          <p:cNvSpPr/>
          <p:nvPr/>
        </p:nvSpPr>
        <p:spPr>
          <a:xfrm>
            <a:off x="1908832" y="3123735"/>
            <a:ext cx="3550943" cy="137839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4A0A4001-7B76-10FB-E7CD-A008F7377DB4}"/>
              </a:ext>
            </a:extLst>
          </p:cNvPr>
          <p:cNvSpPr/>
          <p:nvPr/>
        </p:nvSpPr>
        <p:spPr>
          <a:xfrm flipH="1">
            <a:off x="5646879" y="3645836"/>
            <a:ext cx="1376126" cy="369332"/>
          </a:xfrm>
          <a:prstGeom prst="rightArrow">
            <a:avLst>
              <a:gd name="adj1" fmla="val 50000"/>
              <a:gd name="adj2" fmla="val 99506"/>
            </a:avLst>
          </a:prstGeom>
          <a:gradFill>
            <a:gsLst>
              <a:gs pos="0">
                <a:schemeClr val="accent2">
                  <a:lumMod val="110000"/>
                  <a:satMod val="105000"/>
                  <a:tint val="67000"/>
                </a:schemeClr>
              </a:gs>
              <a:gs pos="67000">
                <a:schemeClr val="accent2">
                  <a:lumMod val="105000"/>
                  <a:satMod val="103000"/>
                  <a:tint val="73000"/>
                </a:schemeClr>
              </a:gs>
              <a:gs pos="89000">
                <a:schemeClr val="bg1"/>
              </a:gs>
            </a:gsLst>
            <a:lin ang="10800000" scaled="0"/>
          </a:gra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784C5470-983D-CFAE-41A2-B7EA98E8A5A2}"/>
              </a:ext>
            </a:extLst>
          </p:cNvPr>
          <p:cNvCxnSpPr/>
          <p:nvPr/>
        </p:nvCxnSpPr>
        <p:spPr>
          <a:xfrm flipH="1">
            <a:off x="1836834" y="5021556"/>
            <a:ext cx="36229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550B34C-3012-5044-F605-A8AC2D6892B5}"/>
              </a:ext>
            </a:extLst>
          </p:cNvPr>
          <p:cNvCxnSpPr/>
          <p:nvPr/>
        </p:nvCxnSpPr>
        <p:spPr>
          <a:xfrm flipH="1">
            <a:off x="7210111" y="5021556"/>
            <a:ext cx="36229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B94C01E-B643-244A-797D-E57D8288CC23}"/>
              </a:ext>
            </a:extLst>
          </p:cNvPr>
          <p:cNvSpPr txBox="1"/>
          <p:nvPr/>
        </p:nvSpPr>
        <p:spPr>
          <a:xfrm>
            <a:off x="5415353" y="4841548"/>
            <a:ext cx="1779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ریال</a:t>
            </a:r>
            <a:r>
              <a:rPr lang="en-US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7.780.000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034557-EC7F-00D8-785C-B1038A3A6A7A}"/>
              </a:ext>
            </a:extLst>
          </p:cNvPr>
          <p:cNvSpPr txBox="1"/>
          <p:nvPr/>
        </p:nvSpPr>
        <p:spPr>
          <a:xfrm>
            <a:off x="5318942" y="5285819"/>
            <a:ext cx="203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a-IR" b="1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پرداخت بیمه </a:t>
            </a:r>
            <a:r>
              <a:rPr lang="fa-IR" b="1" u="sng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اضافه</a:t>
            </a:r>
            <a:r>
              <a:rPr lang="fa-IR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0D0F2E-C721-841A-D5D9-4E35236CC566}"/>
              </a:ext>
            </a:extLst>
          </p:cNvPr>
          <p:cNvSpPr txBox="1"/>
          <p:nvPr/>
        </p:nvSpPr>
        <p:spPr>
          <a:xfrm>
            <a:off x="3919633" y="5730090"/>
            <a:ext cx="4830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a-IR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فقط به‌ دلیل </a:t>
            </a:r>
            <a:r>
              <a:rPr lang="fa-IR" u="sng" dirty="0">
                <a:solidFill>
                  <a:srgbClr val="FF000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ثبت نادرست</a:t>
            </a:r>
            <a:r>
              <a:rPr lang="fa-IR" dirty="0">
                <a:solidFill>
                  <a:srgbClr val="FF000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</a:t>
            </a:r>
            <a:r>
              <a:rPr lang="fa-IR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یا </a:t>
            </a:r>
            <a:r>
              <a:rPr lang="fa-IR" u="sng" dirty="0">
                <a:solidFill>
                  <a:srgbClr val="FF000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عدم شفاف ‌سازی </a:t>
            </a:r>
            <a:r>
              <a:rPr lang="fa-IR" dirty="0">
                <a:solidFill>
                  <a:schemeClr val="tx1">
                    <a:lumMod val="95000"/>
                    <a:lumOff val="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سند</a:t>
            </a:r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7C1D277-E647-2BB5-D4C5-260E149033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486" y="5771058"/>
            <a:ext cx="431095" cy="287396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9569525-C263-AD43-0A01-1BBD3BCC68D6}"/>
              </a:ext>
            </a:extLst>
          </p:cNvPr>
          <p:cNvSpPr txBox="1"/>
          <p:nvPr/>
        </p:nvSpPr>
        <p:spPr>
          <a:xfrm>
            <a:off x="8157402" y="3250483"/>
            <a:ext cx="17283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1200" dirty="0">
                <a:latin typeface="IRANSans" panose="020B0506030804020204" pitchFamily="34" charset="-78"/>
                <a:cs typeface="IRANSans" panose="020B0506030804020204" pitchFamily="34" charset="-78"/>
              </a:rPr>
              <a:t>ثبت معمولی اسناد مالی :</a:t>
            </a:r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D5929D5-27E4-DE1B-E9C0-FCF48B7EA610}"/>
              </a:ext>
            </a:extLst>
          </p:cNvPr>
          <p:cNvSpPr txBox="1"/>
          <p:nvPr/>
        </p:nvSpPr>
        <p:spPr>
          <a:xfrm>
            <a:off x="7350942" y="3653734"/>
            <a:ext cx="37735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هزینه تجهیزات             100,000,000   بدهکار</a:t>
            </a:r>
          </a:p>
          <a:p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      تنخواه ‌گردان              100,000,000   بستانکار</a:t>
            </a:r>
          </a:p>
          <a:p>
            <a:endParaRPr lang="en-US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1E96C35-FB00-D5BC-A120-7BFD35C7AA16}"/>
              </a:ext>
            </a:extLst>
          </p:cNvPr>
          <p:cNvSpPr txBox="1"/>
          <p:nvPr/>
        </p:nvSpPr>
        <p:spPr>
          <a:xfrm>
            <a:off x="2021325" y="3804273"/>
            <a:ext cx="4018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600" dirty="0">
                <a:latin typeface="Yekan Bakh" panose="01000504000000020004" pitchFamily="2" charset="-78"/>
                <a:cs typeface="Yekan Bakh" panose="01000504000000020004" pitchFamily="2" charset="-78"/>
              </a:rPr>
              <a:t> 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ریال</a:t>
            </a:r>
            <a:r>
              <a:rPr lang="en-US" dirty="0">
                <a:latin typeface="Yekan Bakh" panose="01000504000000020004" pitchFamily="2" charset="-78"/>
                <a:cs typeface="Yekan Bakh" panose="01000504000000020004" pitchFamily="2" charset="-78"/>
              </a:rPr>
              <a:t>100.000.000 * 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% 7.78</a:t>
            </a:r>
            <a:r>
              <a:rPr lang="en-US" dirty="0">
                <a:latin typeface="Yekan Bakh" panose="01000504000000020004" pitchFamily="2" charset="-78"/>
                <a:cs typeface="Yekan Bakh" panose="01000504000000020004" pitchFamily="2" charset="-78"/>
              </a:rPr>
              <a:t>=</a:t>
            </a:r>
            <a:r>
              <a:rPr lang="fa-IR" dirty="0">
                <a:latin typeface="Yekan Bakh" panose="01000504000000020004" pitchFamily="2" charset="-78"/>
                <a:cs typeface="Yekan Bakh" panose="01000504000000020004" pitchFamily="2" charset="-78"/>
              </a:rPr>
              <a:t> ریال7.780.000</a:t>
            </a:r>
            <a:endParaRPr lang="en-US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E882306-06DE-8623-4D75-B3E097FB3ABF}"/>
              </a:ext>
            </a:extLst>
          </p:cNvPr>
          <p:cNvSpPr txBox="1"/>
          <p:nvPr/>
        </p:nvSpPr>
        <p:spPr>
          <a:xfrm>
            <a:off x="2456246" y="3250483"/>
            <a:ext cx="24561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1200" dirty="0">
                <a:latin typeface="IRANSans" panose="020B0506030804020204" pitchFamily="34" charset="-78"/>
                <a:cs typeface="IRANSans" panose="020B0506030804020204" pitchFamily="34" charset="-78"/>
              </a:rPr>
              <a:t>برداشت احتمالی در تامین اجتماعی :</a:t>
            </a:r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4153248-1B03-3541-9D28-8C0378E3ECE2}"/>
              </a:ext>
            </a:extLst>
          </p:cNvPr>
          <p:cNvSpPr txBox="1"/>
          <p:nvPr/>
        </p:nvSpPr>
        <p:spPr>
          <a:xfrm>
            <a:off x="3811561" y="1334337"/>
            <a:ext cx="6261651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1600" b="1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نمونه</a:t>
            </a:r>
            <a:r>
              <a:rPr lang="fa-IR" sz="1600" dirty="0">
                <a:solidFill>
                  <a:srgbClr val="089CA3"/>
                </a:solidFill>
              </a:rPr>
              <a:t> : </a:t>
            </a:r>
            <a:r>
              <a:rPr lang="fa-IR" sz="1600" b="1" dirty="0">
                <a:latin typeface="IRANSans" panose="020B0506030804020204" pitchFamily="34" charset="-78"/>
                <a:cs typeface="IRANSans" panose="020B0506030804020204" pitchFamily="34" charset="-78"/>
              </a:rPr>
              <a:t>خرید های روزانه ای که معمولا توسط تنخواه مجموعه انجام میشود.</a:t>
            </a:r>
            <a:r>
              <a:rPr lang="fa-IR" sz="1600" dirty="0">
                <a:solidFill>
                  <a:srgbClr val="089CA3"/>
                </a:solidFill>
              </a:rPr>
              <a:t> </a:t>
            </a:r>
            <a:endParaRPr lang="en-US" sz="1600" dirty="0">
              <a:solidFill>
                <a:srgbClr val="089CA3"/>
              </a:solidFill>
            </a:endParaRPr>
          </a:p>
          <a:p>
            <a:endParaRPr lang="en-US" dirty="0"/>
          </a:p>
        </p:txBody>
      </p:sp>
      <p:pic>
        <p:nvPicPr>
          <p:cNvPr id="31" name="Graphic 30">
            <a:extLst>
              <a:ext uri="{FF2B5EF4-FFF2-40B4-BE49-F238E27FC236}">
                <a16:creationId xmlns:a16="http://schemas.microsoft.com/office/drawing/2014/main" id="{F73EED92-0EE5-3A98-F0EC-B89B31FB23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10492412-F944-F041-BC8A-6BEA91465AE8}"/>
              </a:ext>
            </a:extLst>
          </p:cNvPr>
          <p:cNvSpPr txBox="1"/>
          <p:nvPr/>
        </p:nvSpPr>
        <p:spPr>
          <a:xfrm>
            <a:off x="1908833" y="4190401"/>
            <a:ext cx="350652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050" dirty="0">
                <a:latin typeface="Yekan Bakh" panose="01000504000000020004" pitchFamily="2" charset="-78"/>
                <a:cs typeface="Yekan Bakh" panose="01000504000000020004" pitchFamily="2" charset="-78"/>
              </a:rPr>
              <a:t>این هزینه می ‌تواند </a:t>
            </a:r>
            <a:r>
              <a:rPr lang="fa-IR" sz="1050" b="1" dirty="0">
                <a:latin typeface="Yekan Bakh" panose="01000504000000020004" pitchFamily="2" charset="-78"/>
                <a:cs typeface="Yekan Bakh" panose="01000504000000020004" pitchFamily="2" charset="-78"/>
              </a:rPr>
              <a:t>دارای ماهیت خدماتی یا نیروی انسانی پنهان</a:t>
            </a:r>
            <a:r>
              <a:rPr lang="fa-IR" sz="1050" dirty="0">
                <a:latin typeface="Yekan Bakh" panose="01000504000000020004" pitchFamily="2" charset="-78"/>
                <a:cs typeface="Yekan Bakh" panose="01000504000000020004" pitchFamily="2" charset="-78"/>
              </a:rPr>
              <a:t> باشد</a:t>
            </a:r>
            <a:endParaRPr lang="en-US" sz="1050" dirty="0">
              <a:latin typeface="Yekan Bakh" panose="01000504000000020004" pitchFamily="2" charset="-78"/>
              <a:cs typeface="Yekan Bakh" panose="01000504000000020004" pitchFamily="2" charset="-78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4C263CA1-3A70-FB87-3CB5-32C48205610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253" y="2992540"/>
            <a:ext cx="1309380" cy="872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2830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59"/>
    </mc:Choice>
    <mc:Fallback>
      <p:transition spd="slow" advTm="64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1" grpId="0" animBg="1"/>
      <p:bldP spid="12" grpId="0" animBg="1"/>
      <p:bldP spid="18" grpId="0"/>
      <p:bldP spid="20" grpId="0"/>
      <p:bldP spid="22" grpId="0"/>
      <p:bldP spid="24" grpId="0"/>
      <p:bldP spid="25" grpId="0"/>
      <p:bldP spid="26" grpId="0"/>
      <p:bldP spid="27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A0B33F-0CE1-A92C-C7F7-750A088E2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AA14D9E-0238-9C78-EEFE-151A847708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512" y="2369405"/>
            <a:ext cx="6591488" cy="4394325"/>
          </a:xfrm>
          <a:prstGeom prst="rect">
            <a:avLst/>
          </a:prstGeom>
        </p:spPr>
      </p:pic>
      <p:grpSp>
        <p:nvGrpSpPr>
          <p:cNvPr id="42" name="4">
            <a:extLst>
              <a:ext uri="{FF2B5EF4-FFF2-40B4-BE49-F238E27FC236}">
                <a16:creationId xmlns:a16="http://schemas.microsoft.com/office/drawing/2014/main" id="{85CC7377-A8A1-7F27-7730-30711D4471E0}"/>
              </a:ext>
            </a:extLst>
          </p:cNvPr>
          <p:cNvGrpSpPr/>
          <p:nvPr/>
        </p:nvGrpSpPr>
        <p:grpSpPr>
          <a:xfrm>
            <a:off x="1508021" y="3929119"/>
            <a:ext cx="1441879" cy="1714756"/>
            <a:chOff x="3501143" y="4003541"/>
            <a:chExt cx="1362962" cy="1427780"/>
          </a:xfrm>
        </p:grpSpPr>
        <p:pic>
          <p:nvPicPr>
            <p:cNvPr id="48" name="Texture">
              <a:extLst>
                <a:ext uri="{FF2B5EF4-FFF2-40B4-BE49-F238E27FC236}">
                  <a16:creationId xmlns:a16="http://schemas.microsoft.com/office/drawing/2014/main" id="{9D77861B-352C-31FA-78C0-A57094B6A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1143" y="4003541"/>
              <a:ext cx="222376" cy="1427780"/>
            </a:xfrm>
            <a:prstGeom prst="rect">
              <a:avLst/>
            </a:prstGeom>
          </p:spPr>
        </p:pic>
        <p:sp>
          <p:nvSpPr>
            <p:cNvPr id="49" name="Color ribbon">
              <a:extLst>
                <a:ext uri="{FF2B5EF4-FFF2-40B4-BE49-F238E27FC236}">
                  <a16:creationId xmlns:a16="http://schemas.microsoft.com/office/drawing/2014/main" id="{905D0FB0-5E19-8262-DC81-83E708030A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0517" y="4475163"/>
              <a:ext cx="763588" cy="450850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0" y="0"/>
                </a:cxn>
                <a:cxn ang="0">
                  <a:pos x="0" y="284"/>
                </a:cxn>
                <a:cxn ang="0">
                  <a:pos x="377" y="284"/>
                </a:cxn>
                <a:cxn ang="0">
                  <a:pos x="481" y="142"/>
                </a:cxn>
                <a:cxn ang="0">
                  <a:pos x="377" y="0"/>
                </a:cxn>
              </a:cxnLst>
              <a:rect l="0" t="0" r="r" b="b"/>
              <a:pathLst>
                <a:path w="481" h="284">
                  <a:moveTo>
                    <a:pt x="377" y="0"/>
                  </a:moveTo>
                  <a:lnTo>
                    <a:pt x="0" y="0"/>
                  </a:lnTo>
                  <a:lnTo>
                    <a:pt x="0" y="284"/>
                  </a:lnTo>
                  <a:lnTo>
                    <a:pt x="377" y="284"/>
                  </a:lnTo>
                  <a:lnTo>
                    <a:pt x="481" y="142"/>
                  </a:lnTo>
                  <a:lnTo>
                    <a:pt x="37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100000">
                  <a:schemeClr val="accent4"/>
                </a:gs>
              </a:gsLst>
              <a:lin ang="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  <p:pic>
          <p:nvPicPr>
            <p:cNvPr id="50" name="Shadow">
              <a:extLst>
                <a:ext uri="{FF2B5EF4-FFF2-40B4-BE49-F238E27FC236}">
                  <a16:creationId xmlns:a16="http://schemas.microsoft.com/office/drawing/2014/main" id="{92251D6F-1E56-BA34-AD69-7DD83E1B5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3520" y="4387850"/>
              <a:ext cx="1070731" cy="963658"/>
            </a:xfrm>
            <a:prstGeom prst="rect">
              <a:avLst/>
            </a:prstGeom>
          </p:spPr>
        </p:pic>
        <p:sp>
          <p:nvSpPr>
            <p:cNvPr id="51" name="White ribbon">
              <a:extLst>
                <a:ext uri="{FF2B5EF4-FFF2-40B4-BE49-F238E27FC236}">
                  <a16:creationId xmlns:a16="http://schemas.microsoft.com/office/drawing/2014/main" id="{644E83E2-C117-9571-010F-5AE1F37551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95705" y="4387850"/>
              <a:ext cx="1073150" cy="611188"/>
            </a:xfrm>
            <a:custGeom>
              <a:avLst/>
              <a:gdLst/>
              <a:ahLst/>
              <a:cxnLst>
                <a:cxn ang="0">
                  <a:pos x="534" y="0"/>
                </a:cxn>
                <a:cxn ang="0">
                  <a:pos x="0" y="0"/>
                </a:cxn>
                <a:cxn ang="0">
                  <a:pos x="0" y="385"/>
                </a:cxn>
                <a:cxn ang="0">
                  <a:pos x="534" y="385"/>
                </a:cxn>
                <a:cxn ang="0">
                  <a:pos x="676" y="192"/>
                </a:cxn>
                <a:cxn ang="0">
                  <a:pos x="534" y="0"/>
                </a:cxn>
                <a:cxn ang="0">
                  <a:pos x="488" y="252"/>
                </a:cxn>
                <a:cxn ang="0">
                  <a:pos x="463" y="252"/>
                </a:cxn>
                <a:cxn ang="0">
                  <a:pos x="463" y="304"/>
                </a:cxn>
                <a:cxn ang="0">
                  <a:pos x="417" y="304"/>
                </a:cxn>
                <a:cxn ang="0">
                  <a:pos x="417" y="252"/>
                </a:cxn>
                <a:cxn ang="0">
                  <a:pos x="329" y="252"/>
                </a:cxn>
                <a:cxn ang="0">
                  <a:pos x="329" y="215"/>
                </a:cxn>
                <a:cxn ang="0">
                  <a:pos x="407" y="87"/>
                </a:cxn>
                <a:cxn ang="0">
                  <a:pos x="459" y="87"/>
                </a:cxn>
                <a:cxn ang="0">
                  <a:pos x="385" y="210"/>
                </a:cxn>
                <a:cxn ang="0">
                  <a:pos x="417" y="210"/>
                </a:cxn>
                <a:cxn ang="0">
                  <a:pos x="417" y="172"/>
                </a:cxn>
                <a:cxn ang="0">
                  <a:pos x="463" y="172"/>
                </a:cxn>
                <a:cxn ang="0">
                  <a:pos x="463" y="210"/>
                </a:cxn>
                <a:cxn ang="0">
                  <a:pos x="488" y="210"/>
                </a:cxn>
                <a:cxn ang="0">
                  <a:pos x="488" y="252"/>
                </a:cxn>
              </a:cxnLst>
              <a:rect l="0" t="0" r="r" b="b"/>
              <a:pathLst>
                <a:path w="676" h="385">
                  <a:moveTo>
                    <a:pt x="534" y="0"/>
                  </a:moveTo>
                  <a:lnTo>
                    <a:pt x="0" y="0"/>
                  </a:lnTo>
                  <a:lnTo>
                    <a:pt x="0" y="385"/>
                  </a:lnTo>
                  <a:lnTo>
                    <a:pt x="534" y="385"/>
                  </a:lnTo>
                  <a:lnTo>
                    <a:pt x="676" y="192"/>
                  </a:lnTo>
                  <a:lnTo>
                    <a:pt x="534" y="0"/>
                  </a:lnTo>
                  <a:close/>
                  <a:moveTo>
                    <a:pt x="488" y="252"/>
                  </a:moveTo>
                  <a:lnTo>
                    <a:pt x="463" y="252"/>
                  </a:lnTo>
                  <a:lnTo>
                    <a:pt x="463" y="304"/>
                  </a:lnTo>
                  <a:lnTo>
                    <a:pt x="417" y="304"/>
                  </a:lnTo>
                  <a:lnTo>
                    <a:pt x="417" y="252"/>
                  </a:lnTo>
                  <a:lnTo>
                    <a:pt x="329" y="252"/>
                  </a:lnTo>
                  <a:lnTo>
                    <a:pt x="329" y="215"/>
                  </a:lnTo>
                  <a:lnTo>
                    <a:pt x="407" y="87"/>
                  </a:lnTo>
                  <a:lnTo>
                    <a:pt x="459" y="87"/>
                  </a:lnTo>
                  <a:lnTo>
                    <a:pt x="385" y="210"/>
                  </a:lnTo>
                  <a:lnTo>
                    <a:pt x="417" y="210"/>
                  </a:lnTo>
                  <a:lnTo>
                    <a:pt x="417" y="172"/>
                  </a:lnTo>
                  <a:lnTo>
                    <a:pt x="463" y="172"/>
                  </a:lnTo>
                  <a:lnTo>
                    <a:pt x="463" y="210"/>
                  </a:lnTo>
                  <a:lnTo>
                    <a:pt x="488" y="210"/>
                  </a:lnTo>
                  <a:lnTo>
                    <a:pt x="488" y="25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ECEC"/>
                </a:gs>
                <a:gs pos="100000">
                  <a:srgbClr val="FFFFFF"/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</p:grpSp>
      <p:grpSp>
        <p:nvGrpSpPr>
          <p:cNvPr id="32" name="3">
            <a:extLst>
              <a:ext uri="{FF2B5EF4-FFF2-40B4-BE49-F238E27FC236}">
                <a16:creationId xmlns:a16="http://schemas.microsoft.com/office/drawing/2014/main" id="{C0C10062-4BFA-498D-33DB-921FF11C9695}"/>
              </a:ext>
            </a:extLst>
          </p:cNvPr>
          <p:cNvGrpSpPr/>
          <p:nvPr/>
        </p:nvGrpSpPr>
        <p:grpSpPr>
          <a:xfrm>
            <a:off x="244379" y="2836312"/>
            <a:ext cx="1439395" cy="1714756"/>
            <a:chOff x="3076450" y="2719254"/>
            <a:chExt cx="1360613" cy="1427780"/>
          </a:xfrm>
        </p:grpSpPr>
        <p:pic>
          <p:nvPicPr>
            <p:cNvPr id="38" name="Texture">
              <a:extLst>
                <a:ext uri="{FF2B5EF4-FFF2-40B4-BE49-F238E27FC236}">
                  <a16:creationId xmlns:a16="http://schemas.microsoft.com/office/drawing/2014/main" id="{5DCCFCEF-A1FC-A7BA-BD84-BFD5A36C58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6450" y="2719254"/>
              <a:ext cx="222376" cy="1427780"/>
            </a:xfrm>
            <a:prstGeom prst="rect">
              <a:avLst/>
            </a:prstGeom>
          </p:spPr>
        </p:pic>
        <p:sp>
          <p:nvSpPr>
            <p:cNvPr id="39" name="Color ribbon">
              <a:extLst>
                <a:ext uri="{FF2B5EF4-FFF2-40B4-BE49-F238E27FC236}">
                  <a16:creationId xmlns:a16="http://schemas.microsoft.com/office/drawing/2014/main" id="{57BE3131-A8F5-A5C5-0645-02AFE5FA7F3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5063" y="3189288"/>
              <a:ext cx="762000" cy="452438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0" y="0"/>
                </a:cxn>
                <a:cxn ang="0">
                  <a:pos x="0" y="285"/>
                </a:cxn>
                <a:cxn ang="0">
                  <a:pos x="377" y="285"/>
                </a:cxn>
                <a:cxn ang="0">
                  <a:pos x="480" y="143"/>
                </a:cxn>
                <a:cxn ang="0">
                  <a:pos x="377" y="0"/>
                </a:cxn>
              </a:cxnLst>
              <a:rect l="0" t="0" r="r" b="b"/>
              <a:pathLst>
                <a:path w="480" h="285">
                  <a:moveTo>
                    <a:pt x="377" y="0"/>
                  </a:moveTo>
                  <a:lnTo>
                    <a:pt x="0" y="0"/>
                  </a:lnTo>
                  <a:lnTo>
                    <a:pt x="0" y="285"/>
                  </a:lnTo>
                  <a:lnTo>
                    <a:pt x="377" y="285"/>
                  </a:lnTo>
                  <a:lnTo>
                    <a:pt x="480" y="143"/>
                  </a:lnTo>
                  <a:lnTo>
                    <a:pt x="37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75000"/>
                  </a:schemeClr>
                </a:gs>
                <a:gs pos="100000">
                  <a:schemeClr val="accent3"/>
                </a:gs>
              </a:gsLst>
              <a:lin ang="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  <p:pic>
          <p:nvPicPr>
            <p:cNvPr id="40" name="Shadow">
              <a:extLst>
                <a:ext uri="{FF2B5EF4-FFF2-40B4-BE49-F238E27FC236}">
                  <a16:creationId xmlns:a16="http://schemas.microsoft.com/office/drawing/2014/main" id="{9A4EC031-9ABB-2A24-CB66-A410326509C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8827" y="3103563"/>
              <a:ext cx="1070731" cy="963658"/>
            </a:xfrm>
            <a:prstGeom prst="rect">
              <a:avLst/>
            </a:prstGeom>
          </p:spPr>
        </p:pic>
        <p:sp>
          <p:nvSpPr>
            <p:cNvPr id="41" name="White ribbon">
              <a:extLst>
                <a:ext uri="{FF2B5EF4-FFF2-40B4-BE49-F238E27FC236}">
                  <a16:creationId xmlns:a16="http://schemas.microsoft.com/office/drawing/2014/main" id="{CE60D4CB-E780-86DA-79D5-22FF01F47E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70251" y="3103563"/>
              <a:ext cx="1073150" cy="611188"/>
            </a:xfrm>
            <a:custGeom>
              <a:avLst/>
              <a:gdLst/>
              <a:ahLst/>
              <a:cxnLst>
                <a:cxn ang="0">
                  <a:pos x="591" y="0"/>
                </a:cxn>
                <a:cxn ang="0">
                  <a:pos x="0" y="0"/>
                </a:cxn>
                <a:cxn ang="0">
                  <a:pos x="0" y="428"/>
                </a:cxn>
                <a:cxn ang="0">
                  <a:pos x="591" y="428"/>
                </a:cxn>
                <a:cxn ang="0">
                  <a:pos x="748" y="214"/>
                </a:cxn>
                <a:cxn ang="0">
                  <a:pos x="591" y="0"/>
                </a:cxn>
                <a:cxn ang="0">
                  <a:pos x="510" y="319"/>
                </a:cxn>
                <a:cxn ang="0">
                  <a:pos x="444" y="341"/>
                </a:cxn>
                <a:cxn ang="0">
                  <a:pos x="363" y="312"/>
                </a:cxn>
                <a:cxn ang="0">
                  <a:pos x="385" y="270"/>
                </a:cxn>
                <a:cxn ang="0">
                  <a:pos x="446" y="294"/>
                </a:cxn>
                <a:cxn ang="0">
                  <a:pos x="473" y="286"/>
                </a:cxn>
                <a:cxn ang="0">
                  <a:pos x="484" y="263"/>
                </a:cxn>
                <a:cxn ang="0">
                  <a:pos x="472" y="239"/>
                </a:cxn>
                <a:cxn ang="0">
                  <a:pos x="438" y="230"/>
                </a:cxn>
                <a:cxn ang="0">
                  <a:pos x="406" y="237"/>
                </a:cxn>
                <a:cxn ang="0">
                  <a:pos x="406" y="197"/>
                </a:cxn>
                <a:cxn ang="0">
                  <a:pos x="452" y="143"/>
                </a:cxn>
                <a:cxn ang="0">
                  <a:pos x="377" y="143"/>
                </a:cxn>
                <a:cxn ang="0">
                  <a:pos x="377" y="97"/>
                </a:cxn>
                <a:cxn ang="0">
                  <a:pos x="524" y="97"/>
                </a:cxn>
                <a:cxn ang="0">
                  <a:pos x="524" y="134"/>
                </a:cxn>
                <a:cxn ang="0">
                  <a:pos x="475" y="190"/>
                </a:cxn>
                <a:cxn ang="0">
                  <a:pos x="520" y="215"/>
                </a:cxn>
                <a:cxn ang="0">
                  <a:pos x="536" y="260"/>
                </a:cxn>
                <a:cxn ang="0">
                  <a:pos x="510" y="319"/>
                </a:cxn>
              </a:cxnLst>
              <a:rect l="0" t="0" r="r" b="b"/>
              <a:pathLst>
                <a:path w="748" h="428">
                  <a:moveTo>
                    <a:pt x="59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591" y="428"/>
                    <a:pt x="591" y="428"/>
                    <a:pt x="591" y="428"/>
                  </a:cubicBezTo>
                  <a:cubicBezTo>
                    <a:pt x="748" y="214"/>
                    <a:pt x="748" y="214"/>
                    <a:pt x="748" y="214"/>
                  </a:cubicBezTo>
                  <a:lnTo>
                    <a:pt x="591" y="0"/>
                  </a:lnTo>
                  <a:close/>
                  <a:moveTo>
                    <a:pt x="510" y="319"/>
                  </a:moveTo>
                  <a:cubicBezTo>
                    <a:pt x="493" y="333"/>
                    <a:pt x="471" y="341"/>
                    <a:pt x="444" y="341"/>
                  </a:cubicBezTo>
                  <a:cubicBezTo>
                    <a:pt x="418" y="341"/>
                    <a:pt x="391" y="331"/>
                    <a:pt x="363" y="312"/>
                  </a:cubicBezTo>
                  <a:cubicBezTo>
                    <a:pt x="385" y="270"/>
                    <a:pt x="385" y="270"/>
                    <a:pt x="385" y="270"/>
                  </a:cubicBezTo>
                  <a:cubicBezTo>
                    <a:pt x="408" y="286"/>
                    <a:pt x="428" y="294"/>
                    <a:pt x="446" y="294"/>
                  </a:cubicBezTo>
                  <a:cubicBezTo>
                    <a:pt x="457" y="294"/>
                    <a:pt x="466" y="291"/>
                    <a:pt x="473" y="286"/>
                  </a:cubicBezTo>
                  <a:cubicBezTo>
                    <a:pt x="480" y="280"/>
                    <a:pt x="484" y="273"/>
                    <a:pt x="484" y="263"/>
                  </a:cubicBezTo>
                  <a:cubicBezTo>
                    <a:pt x="484" y="253"/>
                    <a:pt x="480" y="245"/>
                    <a:pt x="472" y="239"/>
                  </a:cubicBezTo>
                  <a:cubicBezTo>
                    <a:pt x="463" y="233"/>
                    <a:pt x="452" y="230"/>
                    <a:pt x="438" y="230"/>
                  </a:cubicBezTo>
                  <a:cubicBezTo>
                    <a:pt x="430" y="230"/>
                    <a:pt x="420" y="232"/>
                    <a:pt x="406" y="237"/>
                  </a:cubicBezTo>
                  <a:cubicBezTo>
                    <a:pt x="406" y="197"/>
                    <a:pt x="406" y="197"/>
                    <a:pt x="406" y="197"/>
                  </a:cubicBezTo>
                  <a:cubicBezTo>
                    <a:pt x="452" y="143"/>
                    <a:pt x="452" y="143"/>
                    <a:pt x="452" y="143"/>
                  </a:cubicBezTo>
                  <a:cubicBezTo>
                    <a:pt x="377" y="143"/>
                    <a:pt x="377" y="143"/>
                    <a:pt x="377" y="143"/>
                  </a:cubicBezTo>
                  <a:cubicBezTo>
                    <a:pt x="377" y="97"/>
                    <a:pt x="377" y="97"/>
                    <a:pt x="377" y="97"/>
                  </a:cubicBezTo>
                  <a:cubicBezTo>
                    <a:pt x="524" y="97"/>
                    <a:pt x="524" y="97"/>
                    <a:pt x="524" y="97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475" y="190"/>
                    <a:pt x="475" y="190"/>
                    <a:pt x="475" y="190"/>
                  </a:cubicBezTo>
                  <a:cubicBezTo>
                    <a:pt x="494" y="193"/>
                    <a:pt x="509" y="202"/>
                    <a:pt x="520" y="215"/>
                  </a:cubicBezTo>
                  <a:cubicBezTo>
                    <a:pt x="530" y="228"/>
                    <a:pt x="536" y="243"/>
                    <a:pt x="536" y="260"/>
                  </a:cubicBezTo>
                  <a:cubicBezTo>
                    <a:pt x="536" y="285"/>
                    <a:pt x="527" y="305"/>
                    <a:pt x="510" y="31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CECEC"/>
                </a:gs>
                <a:gs pos="100000">
                  <a:srgbClr val="FFFFFF"/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</p:grpSp>
      <p:grpSp>
        <p:nvGrpSpPr>
          <p:cNvPr id="22" name="2">
            <a:extLst>
              <a:ext uri="{FF2B5EF4-FFF2-40B4-BE49-F238E27FC236}">
                <a16:creationId xmlns:a16="http://schemas.microsoft.com/office/drawing/2014/main" id="{C3BDE148-5825-4736-D69B-DAAB3BDB1A5C}"/>
              </a:ext>
            </a:extLst>
          </p:cNvPr>
          <p:cNvGrpSpPr/>
          <p:nvPr/>
        </p:nvGrpSpPr>
        <p:grpSpPr>
          <a:xfrm>
            <a:off x="1534927" y="1194797"/>
            <a:ext cx="1440195" cy="1714756"/>
            <a:chOff x="3501143" y="1433379"/>
            <a:chExt cx="1361370" cy="1427780"/>
          </a:xfrm>
        </p:grpSpPr>
        <p:pic>
          <p:nvPicPr>
            <p:cNvPr id="28" name="Texture">
              <a:extLst>
                <a:ext uri="{FF2B5EF4-FFF2-40B4-BE49-F238E27FC236}">
                  <a16:creationId xmlns:a16="http://schemas.microsoft.com/office/drawing/2014/main" id="{65199DC6-6147-B4FD-9A51-B273FB0F688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1143" y="1433379"/>
              <a:ext cx="222376" cy="1427780"/>
            </a:xfrm>
            <a:prstGeom prst="rect">
              <a:avLst/>
            </a:prstGeom>
          </p:spPr>
        </p:pic>
        <p:sp>
          <p:nvSpPr>
            <p:cNvPr id="29" name="Color ribbon">
              <a:extLst>
                <a:ext uri="{FF2B5EF4-FFF2-40B4-BE49-F238E27FC236}">
                  <a16:creationId xmlns:a16="http://schemas.microsoft.com/office/drawing/2014/main" id="{B13D5F14-B993-8AAE-6413-4308B6FDFC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7338" y="1905000"/>
              <a:ext cx="765175" cy="450850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0" y="0"/>
                </a:cxn>
                <a:cxn ang="0">
                  <a:pos x="0" y="284"/>
                </a:cxn>
                <a:cxn ang="0">
                  <a:pos x="377" y="284"/>
                </a:cxn>
                <a:cxn ang="0">
                  <a:pos x="482" y="142"/>
                </a:cxn>
                <a:cxn ang="0">
                  <a:pos x="377" y="0"/>
                </a:cxn>
              </a:cxnLst>
              <a:rect l="0" t="0" r="r" b="b"/>
              <a:pathLst>
                <a:path w="482" h="284">
                  <a:moveTo>
                    <a:pt x="377" y="0"/>
                  </a:moveTo>
                  <a:lnTo>
                    <a:pt x="0" y="0"/>
                  </a:lnTo>
                  <a:lnTo>
                    <a:pt x="0" y="284"/>
                  </a:lnTo>
                  <a:lnTo>
                    <a:pt x="377" y="284"/>
                  </a:lnTo>
                  <a:lnTo>
                    <a:pt x="482" y="142"/>
                  </a:lnTo>
                  <a:lnTo>
                    <a:pt x="37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  <p:pic>
          <p:nvPicPr>
            <p:cNvPr id="30" name="Shadow">
              <a:extLst>
                <a:ext uri="{FF2B5EF4-FFF2-40B4-BE49-F238E27FC236}">
                  <a16:creationId xmlns:a16="http://schemas.microsoft.com/office/drawing/2014/main" id="{505B5A12-D3A0-6AA1-4E95-85FF1EBE0EF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3520" y="1817688"/>
              <a:ext cx="1070731" cy="963658"/>
            </a:xfrm>
            <a:prstGeom prst="rect">
              <a:avLst/>
            </a:prstGeom>
          </p:spPr>
        </p:pic>
        <p:sp>
          <p:nvSpPr>
            <p:cNvPr id="31" name="White ribbon">
              <a:extLst>
                <a:ext uri="{FF2B5EF4-FFF2-40B4-BE49-F238E27FC236}">
                  <a16:creationId xmlns:a16="http://schemas.microsoft.com/office/drawing/2014/main" id="{B17F2616-8957-E108-347B-F9D19EBC91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92526" y="1817688"/>
              <a:ext cx="1073150" cy="612775"/>
            </a:xfrm>
            <a:custGeom>
              <a:avLst/>
              <a:gdLst/>
              <a:ahLst/>
              <a:cxnLst>
                <a:cxn ang="0">
                  <a:pos x="591" y="0"/>
                </a:cxn>
                <a:cxn ang="0">
                  <a:pos x="0" y="0"/>
                </a:cxn>
                <a:cxn ang="0">
                  <a:pos x="0" y="428"/>
                </a:cxn>
                <a:cxn ang="0">
                  <a:pos x="591" y="428"/>
                </a:cxn>
                <a:cxn ang="0">
                  <a:pos x="748" y="214"/>
                </a:cxn>
                <a:cxn ang="0">
                  <a:pos x="591" y="0"/>
                </a:cxn>
                <a:cxn ang="0">
                  <a:pos x="539" y="338"/>
                </a:cxn>
                <a:cxn ang="0">
                  <a:pos x="368" y="338"/>
                </a:cxn>
                <a:cxn ang="0">
                  <a:pos x="368" y="298"/>
                </a:cxn>
                <a:cxn ang="0">
                  <a:pos x="439" y="225"/>
                </a:cxn>
                <a:cxn ang="0">
                  <a:pos x="470" y="191"/>
                </a:cxn>
                <a:cxn ang="0">
                  <a:pos x="479" y="166"/>
                </a:cxn>
                <a:cxn ang="0">
                  <a:pos x="471" y="145"/>
                </a:cxn>
                <a:cxn ang="0">
                  <a:pos x="451" y="137"/>
                </a:cxn>
                <a:cxn ang="0">
                  <a:pos x="407" y="170"/>
                </a:cxn>
                <a:cxn ang="0">
                  <a:pos x="364" y="144"/>
                </a:cxn>
                <a:cxn ang="0">
                  <a:pos x="401" y="105"/>
                </a:cxn>
                <a:cxn ang="0">
                  <a:pos x="453" y="91"/>
                </a:cxn>
                <a:cxn ang="0">
                  <a:pos x="508" y="111"/>
                </a:cxn>
                <a:cxn ang="0">
                  <a:pos x="531" y="165"/>
                </a:cxn>
                <a:cxn ang="0">
                  <a:pos x="522" y="201"/>
                </a:cxn>
                <a:cxn ang="0">
                  <a:pos x="487" y="244"/>
                </a:cxn>
                <a:cxn ang="0">
                  <a:pos x="443" y="289"/>
                </a:cxn>
                <a:cxn ang="0">
                  <a:pos x="539" y="289"/>
                </a:cxn>
                <a:cxn ang="0">
                  <a:pos x="539" y="338"/>
                </a:cxn>
              </a:cxnLst>
              <a:rect l="0" t="0" r="r" b="b"/>
              <a:pathLst>
                <a:path w="748" h="428">
                  <a:moveTo>
                    <a:pt x="59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591" y="428"/>
                    <a:pt x="591" y="428"/>
                    <a:pt x="591" y="428"/>
                  </a:cubicBezTo>
                  <a:cubicBezTo>
                    <a:pt x="748" y="214"/>
                    <a:pt x="748" y="214"/>
                    <a:pt x="748" y="214"/>
                  </a:cubicBezTo>
                  <a:lnTo>
                    <a:pt x="591" y="0"/>
                  </a:lnTo>
                  <a:close/>
                  <a:moveTo>
                    <a:pt x="539" y="338"/>
                  </a:moveTo>
                  <a:cubicBezTo>
                    <a:pt x="368" y="338"/>
                    <a:pt x="368" y="338"/>
                    <a:pt x="368" y="338"/>
                  </a:cubicBezTo>
                  <a:cubicBezTo>
                    <a:pt x="368" y="298"/>
                    <a:pt x="368" y="298"/>
                    <a:pt x="368" y="298"/>
                  </a:cubicBezTo>
                  <a:cubicBezTo>
                    <a:pt x="439" y="225"/>
                    <a:pt x="439" y="225"/>
                    <a:pt x="439" y="225"/>
                  </a:cubicBezTo>
                  <a:cubicBezTo>
                    <a:pt x="453" y="211"/>
                    <a:pt x="464" y="199"/>
                    <a:pt x="470" y="191"/>
                  </a:cubicBezTo>
                  <a:cubicBezTo>
                    <a:pt x="476" y="182"/>
                    <a:pt x="479" y="174"/>
                    <a:pt x="479" y="166"/>
                  </a:cubicBezTo>
                  <a:cubicBezTo>
                    <a:pt x="479" y="158"/>
                    <a:pt x="476" y="151"/>
                    <a:pt x="471" y="145"/>
                  </a:cubicBezTo>
                  <a:cubicBezTo>
                    <a:pt x="466" y="140"/>
                    <a:pt x="459" y="137"/>
                    <a:pt x="451" y="137"/>
                  </a:cubicBezTo>
                  <a:cubicBezTo>
                    <a:pt x="435" y="137"/>
                    <a:pt x="421" y="148"/>
                    <a:pt x="407" y="170"/>
                  </a:cubicBezTo>
                  <a:cubicBezTo>
                    <a:pt x="364" y="144"/>
                    <a:pt x="364" y="144"/>
                    <a:pt x="364" y="144"/>
                  </a:cubicBezTo>
                  <a:cubicBezTo>
                    <a:pt x="376" y="127"/>
                    <a:pt x="388" y="113"/>
                    <a:pt x="401" y="105"/>
                  </a:cubicBezTo>
                  <a:cubicBezTo>
                    <a:pt x="415" y="96"/>
                    <a:pt x="432" y="91"/>
                    <a:pt x="453" y="91"/>
                  </a:cubicBezTo>
                  <a:cubicBezTo>
                    <a:pt x="474" y="91"/>
                    <a:pt x="492" y="98"/>
                    <a:pt x="508" y="111"/>
                  </a:cubicBezTo>
                  <a:cubicBezTo>
                    <a:pt x="523" y="124"/>
                    <a:pt x="531" y="142"/>
                    <a:pt x="531" y="165"/>
                  </a:cubicBezTo>
                  <a:cubicBezTo>
                    <a:pt x="531" y="177"/>
                    <a:pt x="528" y="189"/>
                    <a:pt x="522" y="201"/>
                  </a:cubicBezTo>
                  <a:cubicBezTo>
                    <a:pt x="515" y="212"/>
                    <a:pt x="504" y="226"/>
                    <a:pt x="487" y="244"/>
                  </a:cubicBezTo>
                  <a:cubicBezTo>
                    <a:pt x="443" y="289"/>
                    <a:pt x="443" y="289"/>
                    <a:pt x="443" y="289"/>
                  </a:cubicBezTo>
                  <a:cubicBezTo>
                    <a:pt x="539" y="289"/>
                    <a:pt x="539" y="289"/>
                    <a:pt x="539" y="289"/>
                  </a:cubicBezTo>
                  <a:lnTo>
                    <a:pt x="539" y="33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ECEC"/>
                </a:gs>
                <a:gs pos="100000">
                  <a:srgbClr val="FFFFFF"/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</p:grpSp>
      <p:grpSp>
        <p:nvGrpSpPr>
          <p:cNvPr id="12" name="1">
            <a:extLst>
              <a:ext uri="{FF2B5EF4-FFF2-40B4-BE49-F238E27FC236}">
                <a16:creationId xmlns:a16="http://schemas.microsoft.com/office/drawing/2014/main" id="{8472315E-6310-8D50-2A58-1ADDDF2419D1}"/>
              </a:ext>
            </a:extLst>
          </p:cNvPr>
          <p:cNvGrpSpPr/>
          <p:nvPr/>
        </p:nvGrpSpPr>
        <p:grpSpPr>
          <a:xfrm>
            <a:off x="242699" y="17243"/>
            <a:ext cx="1441075" cy="1714756"/>
            <a:chOff x="3076450" y="139567"/>
            <a:chExt cx="1362201" cy="1427780"/>
          </a:xfrm>
        </p:grpSpPr>
        <p:pic>
          <p:nvPicPr>
            <p:cNvPr id="18" name="Texture">
              <a:extLst>
                <a:ext uri="{FF2B5EF4-FFF2-40B4-BE49-F238E27FC236}">
                  <a16:creationId xmlns:a16="http://schemas.microsoft.com/office/drawing/2014/main" id="{B8EA54F1-C85C-FE3D-C8D4-2FAA89382B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6450" y="139567"/>
              <a:ext cx="222376" cy="1427780"/>
            </a:xfrm>
            <a:prstGeom prst="rect">
              <a:avLst/>
            </a:prstGeom>
          </p:spPr>
        </p:pic>
        <p:sp>
          <p:nvSpPr>
            <p:cNvPr id="19" name="Color ribbon">
              <a:extLst>
                <a:ext uri="{FF2B5EF4-FFF2-40B4-BE49-F238E27FC236}">
                  <a16:creationId xmlns:a16="http://schemas.microsoft.com/office/drawing/2014/main" id="{EDA0C091-FF0C-C7A4-52B9-EEACD3B472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476" y="619125"/>
              <a:ext cx="765175" cy="452438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0" y="0"/>
                </a:cxn>
                <a:cxn ang="0">
                  <a:pos x="0" y="285"/>
                </a:cxn>
                <a:cxn ang="0">
                  <a:pos x="377" y="285"/>
                </a:cxn>
                <a:cxn ang="0">
                  <a:pos x="482" y="143"/>
                </a:cxn>
                <a:cxn ang="0">
                  <a:pos x="377" y="0"/>
                </a:cxn>
              </a:cxnLst>
              <a:rect l="0" t="0" r="r" b="b"/>
              <a:pathLst>
                <a:path w="482" h="285">
                  <a:moveTo>
                    <a:pt x="377" y="0"/>
                  </a:moveTo>
                  <a:lnTo>
                    <a:pt x="0" y="0"/>
                  </a:lnTo>
                  <a:lnTo>
                    <a:pt x="0" y="285"/>
                  </a:lnTo>
                  <a:lnTo>
                    <a:pt x="377" y="285"/>
                  </a:lnTo>
                  <a:lnTo>
                    <a:pt x="482" y="143"/>
                  </a:lnTo>
                  <a:lnTo>
                    <a:pt x="37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  <p:pic>
          <p:nvPicPr>
            <p:cNvPr id="20" name="Shadow">
              <a:extLst>
                <a:ext uri="{FF2B5EF4-FFF2-40B4-BE49-F238E27FC236}">
                  <a16:creationId xmlns:a16="http://schemas.microsoft.com/office/drawing/2014/main" id="{A631B1E4-B4AD-DD45-9DEE-3A2C2C3C9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8827" y="523876"/>
              <a:ext cx="1070731" cy="963658"/>
            </a:xfrm>
            <a:prstGeom prst="rect">
              <a:avLst/>
            </a:prstGeom>
          </p:spPr>
        </p:pic>
        <p:sp>
          <p:nvSpPr>
            <p:cNvPr id="21" name="White ribbon">
              <a:extLst>
                <a:ext uri="{FF2B5EF4-FFF2-40B4-BE49-F238E27FC236}">
                  <a16:creationId xmlns:a16="http://schemas.microsoft.com/office/drawing/2014/main" id="{1B93AD5E-C238-72A9-646E-602C223BAEF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70251" y="533400"/>
              <a:ext cx="1073150" cy="612775"/>
            </a:xfrm>
            <a:custGeom>
              <a:avLst/>
              <a:gdLst/>
              <a:ahLst/>
              <a:cxnLst>
                <a:cxn ang="0">
                  <a:pos x="534" y="0"/>
                </a:cxn>
                <a:cxn ang="0">
                  <a:pos x="0" y="0"/>
                </a:cxn>
                <a:cxn ang="0">
                  <a:pos x="0" y="386"/>
                </a:cxn>
                <a:cxn ang="0">
                  <a:pos x="534" y="386"/>
                </a:cxn>
                <a:cxn ang="0">
                  <a:pos x="676" y="193"/>
                </a:cxn>
                <a:cxn ang="0">
                  <a:pos x="534" y="0"/>
                </a:cxn>
                <a:cxn ang="0">
                  <a:pos x="486" y="304"/>
                </a:cxn>
                <a:cxn ang="0">
                  <a:pos x="444" y="304"/>
                </a:cxn>
                <a:cxn ang="0">
                  <a:pos x="397" y="304"/>
                </a:cxn>
                <a:cxn ang="0">
                  <a:pos x="356" y="304"/>
                </a:cxn>
                <a:cxn ang="0">
                  <a:pos x="356" y="266"/>
                </a:cxn>
                <a:cxn ang="0">
                  <a:pos x="397" y="266"/>
                </a:cxn>
                <a:cxn ang="0">
                  <a:pos x="397" y="128"/>
                </a:cxn>
                <a:cxn ang="0">
                  <a:pos x="356" y="128"/>
                </a:cxn>
                <a:cxn ang="0">
                  <a:pos x="356" y="87"/>
                </a:cxn>
                <a:cxn ang="0">
                  <a:pos x="444" y="87"/>
                </a:cxn>
                <a:cxn ang="0">
                  <a:pos x="444" y="266"/>
                </a:cxn>
                <a:cxn ang="0">
                  <a:pos x="486" y="266"/>
                </a:cxn>
                <a:cxn ang="0">
                  <a:pos x="486" y="304"/>
                </a:cxn>
              </a:cxnLst>
              <a:rect l="0" t="0" r="r" b="b"/>
              <a:pathLst>
                <a:path w="676" h="386">
                  <a:moveTo>
                    <a:pt x="534" y="0"/>
                  </a:moveTo>
                  <a:lnTo>
                    <a:pt x="0" y="0"/>
                  </a:lnTo>
                  <a:lnTo>
                    <a:pt x="0" y="386"/>
                  </a:lnTo>
                  <a:lnTo>
                    <a:pt x="534" y="386"/>
                  </a:lnTo>
                  <a:lnTo>
                    <a:pt x="676" y="193"/>
                  </a:lnTo>
                  <a:lnTo>
                    <a:pt x="534" y="0"/>
                  </a:lnTo>
                  <a:close/>
                  <a:moveTo>
                    <a:pt x="486" y="304"/>
                  </a:moveTo>
                  <a:lnTo>
                    <a:pt x="444" y="304"/>
                  </a:lnTo>
                  <a:lnTo>
                    <a:pt x="397" y="304"/>
                  </a:lnTo>
                  <a:lnTo>
                    <a:pt x="356" y="304"/>
                  </a:lnTo>
                  <a:lnTo>
                    <a:pt x="356" y="266"/>
                  </a:lnTo>
                  <a:lnTo>
                    <a:pt x="397" y="266"/>
                  </a:lnTo>
                  <a:lnTo>
                    <a:pt x="397" y="128"/>
                  </a:lnTo>
                  <a:lnTo>
                    <a:pt x="356" y="128"/>
                  </a:lnTo>
                  <a:lnTo>
                    <a:pt x="356" y="87"/>
                  </a:lnTo>
                  <a:lnTo>
                    <a:pt x="444" y="87"/>
                  </a:lnTo>
                  <a:lnTo>
                    <a:pt x="444" y="266"/>
                  </a:lnTo>
                  <a:lnTo>
                    <a:pt x="486" y="266"/>
                  </a:lnTo>
                  <a:lnTo>
                    <a:pt x="486" y="30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ECEC"/>
                </a:gs>
                <a:gs pos="100000">
                  <a:srgbClr val="FFFFFF"/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5E6E3570-BCDE-7564-B865-3022833AF86A}"/>
              </a:ext>
            </a:extLst>
          </p:cNvPr>
          <p:cNvSpPr txBox="1"/>
          <p:nvPr/>
        </p:nvSpPr>
        <p:spPr>
          <a:xfrm>
            <a:off x="1975544" y="551455"/>
            <a:ext cx="18309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rtl="1"/>
            <a:r>
              <a:rPr lang="fa-IR" sz="1600" b="1" dirty="0" err="1">
                <a:solidFill>
                  <a:schemeClr val="accent1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کارگروه</a:t>
            </a:r>
            <a:r>
              <a:rPr lang="fa-IR" sz="1600" b="1" dirty="0">
                <a:solidFill>
                  <a:schemeClr val="accent1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تنظیم لوایح</a:t>
            </a:r>
          </a:p>
          <a:p>
            <a:pPr algn="ctr" rtl="1"/>
            <a:r>
              <a:rPr lang="fa-IR" sz="1600" b="1" dirty="0">
                <a:solidFill>
                  <a:schemeClr val="accent1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و مکاتبات تخصصی</a:t>
            </a:r>
            <a:endParaRPr lang="ru-RU" sz="1600" b="1" dirty="0">
              <a:solidFill>
                <a:schemeClr val="accent1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18FD141-2F70-E835-8A00-91009B92F5AE}"/>
              </a:ext>
            </a:extLst>
          </p:cNvPr>
          <p:cNvSpPr txBox="1"/>
          <p:nvPr/>
        </p:nvSpPr>
        <p:spPr>
          <a:xfrm>
            <a:off x="2931323" y="4452227"/>
            <a:ext cx="1760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1600" b="1" dirty="0" err="1">
                <a:solidFill>
                  <a:schemeClr val="accent4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کارگروه</a:t>
            </a:r>
            <a:r>
              <a:rPr lang="fa-IR" sz="1600" b="1" dirty="0">
                <a:solidFill>
                  <a:schemeClr val="accent4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تخصصی حقوق و </a:t>
            </a:r>
            <a:r>
              <a:rPr lang="fa-IR" sz="1600" b="1" dirty="0" err="1">
                <a:solidFill>
                  <a:schemeClr val="accent4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دستمرد</a:t>
            </a:r>
            <a:endParaRPr lang="ru-RU" sz="1600" b="1" dirty="0">
              <a:solidFill>
                <a:schemeClr val="accent4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3BF519E-1297-9CB1-DB42-134CF4BF3C9B}"/>
              </a:ext>
            </a:extLst>
          </p:cNvPr>
          <p:cNvSpPr txBox="1"/>
          <p:nvPr/>
        </p:nvSpPr>
        <p:spPr>
          <a:xfrm>
            <a:off x="2981550" y="1739557"/>
            <a:ext cx="22449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600" b="1" dirty="0" err="1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کارگروه</a:t>
            </a:r>
            <a:r>
              <a:rPr lang="fa-IR" sz="16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</a:t>
            </a:r>
            <a:r>
              <a:rPr lang="fa-IR" sz="1600" b="1" dirty="0" err="1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حسابرسی</a:t>
            </a:r>
            <a:r>
              <a:rPr lang="fa-IR" sz="16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رعایت </a:t>
            </a:r>
          </a:p>
          <a:p>
            <a:pPr algn="ctr" rtl="1"/>
            <a:r>
              <a:rPr lang="fa-IR" sz="16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تامین اجتماعی </a:t>
            </a:r>
            <a:endParaRPr lang="ru-RU" sz="1600" b="1" dirty="0">
              <a:solidFill>
                <a:schemeClr val="accent2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6026379-BB16-BFF2-B455-C574F68A4C44}"/>
              </a:ext>
            </a:extLst>
          </p:cNvPr>
          <p:cNvSpPr txBox="1"/>
          <p:nvPr/>
        </p:nvSpPr>
        <p:spPr>
          <a:xfrm>
            <a:off x="1588649" y="3358552"/>
            <a:ext cx="19397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600" b="1" dirty="0" err="1">
                <a:solidFill>
                  <a:schemeClr val="accent3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کارگروه</a:t>
            </a:r>
            <a:r>
              <a:rPr lang="fa-IR" sz="1600" b="1" dirty="0">
                <a:solidFill>
                  <a:schemeClr val="accent3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کارشناسان مراجعات اداری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8B95310-A03F-CB96-5A89-44768DFB46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502" y="5739730"/>
            <a:ext cx="1241097" cy="10501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965AC5-54CE-D7AC-6762-7A03BE13119A}"/>
              </a:ext>
            </a:extLst>
          </p:cNvPr>
          <p:cNvSpPr txBox="1"/>
          <p:nvPr/>
        </p:nvSpPr>
        <p:spPr>
          <a:xfrm>
            <a:off x="7135998" y="247963"/>
            <a:ext cx="35205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a-IR" sz="2400" u="sng" dirty="0">
                <a:solidFill>
                  <a:srgbClr val="22A8C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شورای کارشناسی زودی کارا </a:t>
            </a:r>
            <a:endParaRPr lang="en-US" sz="2400" u="sng" dirty="0">
              <a:solidFill>
                <a:srgbClr val="22A8C3"/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118118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31"/>
    </mc:Choice>
    <mc:Fallback>
      <p:transition spd="slow" advTm="5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/>
      <p:bldP spid="70" grpId="0"/>
      <p:bldP spid="72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0A30A0-154F-27E6-F73B-8D57287C3A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BDE183-B999-FA28-52F9-4B73DC167E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256" y="2160565"/>
            <a:ext cx="6591488" cy="4394325"/>
          </a:xfrm>
          <a:prstGeom prst="rect">
            <a:avLst/>
          </a:prstGeom>
        </p:spPr>
      </p:pic>
      <p:grpSp>
        <p:nvGrpSpPr>
          <p:cNvPr id="42" name="4">
            <a:extLst>
              <a:ext uri="{FF2B5EF4-FFF2-40B4-BE49-F238E27FC236}">
                <a16:creationId xmlns:a16="http://schemas.microsoft.com/office/drawing/2014/main" id="{FAEDF8BB-2C2B-94B5-409C-E2593C097A9A}"/>
              </a:ext>
            </a:extLst>
          </p:cNvPr>
          <p:cNvGrpSpPr/>
          <p:nvPr/>
        </p:nvGrpSpPr>
        <p:grpSpPr>
          <a:xfrm>
            <a:off x="7270543" y="1187126"/>
            <a:ext cx="1441879" cy="1714756"/>
            <a:chOff x="3501143" y="4003541"/>
            <a:chExt cx="1362962" cy="1427780"/>
          </a:xfrm>
        </p:grpSpPr>
        <p:pic>
          <p:nvPicPr>
            <p:cNvPr id="48" name="Texture">
              <a:extLst>
                <a:ext uri="{FF2B5EF4-FFF2-40B4-BE49-F238E27FC236}">
                  <a16:creationId xmlns:a16="http://schemas.microsoft.com/office/drawing/2014/main" id="{B2829F28-6A33-A843-B50D-2AF823045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1143" y="4003541"/>
              <a:ext cx="222376" cy="1427780"/>
            </a:xfrm>
            <a:prstGeom prst="rect">
              <a:avLst/>
            </a:prstGeom>
          </p:spPr>
        </p:pic>
        <p:sp>
          <p:nvSpPr>
            <p:cNvPr id="49" name="Color ribbon">
              <a:extLst>
                <a:ext uri="{FF2B5EF4-FFF2-40B4-BE49-F238E27FC236}">
                  <a16:creationId xmlns:a16="http://schemas.microsoft.com/office/drawing/2014/main" id="{42CF5A60-0917-4910-4928-0D6763F25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0517" y="4475163"/>
              <a:ext cx="763588" cy="450850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0" y="0"/>
                </a:cxn>
                <a:cxn ang="0">
                  <a:pos x="0" y="284"/>
                </a:cxn>
                <a:cxn ang="0">
                  <a:pos x="377" y="284"/>
                </a:cxn>
                <a:cxn ang="0">
                  <a:pos x="481" y="142"/>
                </a:cxn>
                <a:cxn ang="0">
                  <a:pos x="377" y="0"/>
                </a:cxn>
              </a:cxnLst>
              <a:rect l="0" t="0" r="r" b="b"/>
              <a:pathLst>
                <a:path w="481" h="284">
                  <a:moveTo>
                    <a:pt x="377" y="0"/>
                  </a:moveTo>
                  <a:lnTo>
                    <a:pt x="0" y="0"/>
                  </a:lnTo>
                  <a:lnTo>
                    <a:pt x="0" y="284"/>
                  </a:lnTo>
                  <a:lnTo>
                    <a:pt x="377" y="284"/>
                  </a:lnTo>
                  <a:lnTo>
                    <a:pt x="481" y="142"/>
                  </a:lnTo>
                  <a:lnTo>
                    <a:pt x="37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4">
                    <a:lumMod val="75000"/>
                  </a:schemeClr>
                </a:gs>
                <a:gs pos="100000">
                  <a:schemeClr val="accent4"/>
                </a:gs>
              </a:gsLst>
              <a:lin ang="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  <p:pic>
          <p:nvPicPr>
            <p:cNvPr id="50" name="Shadow">
              <a:extLst>
                <a:ext uri="{FF2B5EF4-FFF2-40B4-BE49-F238E27FC236}">
                  <a16:creationId xmlns:a16="http://schemas.microsoft.com/office/drawing/2014/main" id="{887BE087-6E42-49ED-0738-55E13F06D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3520" y="4387850"/>
              <a:ext cx="1070731" cy="963658"/>
            </a:xfrm>
            <a:prstGeom prst="rect">
              <a:avLst/>
            </a:prstGeom>
          </p:spPr>
        </p:pic>
        <p:sp>
          <p:nvSpPr>
            <p:cNvPr id="51" name="White ribbon">
              <a:extLst>
                <a:ext uri="{FF2B5EF4-FFF2-40B4-BE49-F238E27FC236}">
                  <a16:creationId xmlns:a16="http://schemas.microsoft.com/office/drawing/2014/main" id="{477F1DD2-C187-805C-73D4-496FC6F99D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95705" y="4387850"/>
              <a:ext cx="1073150" cy="611188"/>
            </a:xfrm>
            <a:custGeom>
              <a:avLst/>
              <a:gdLst/>
              <a:ahLst/>
              <a:cxnLst>
                <a:cxn ang="0">
                  <a:pos x="534" y="0"/>
                </a:cxn>
                <a:cxn ang="0">
                  <a:pos x="0" y="0"/>
                </a:cxn>
                <a:cxn ang="0">
                  <a:pos x="0" y="385"/>
                </a:cxn>
                <a:cxn ang="0">
                  <a:pos x="534" y="385"/>
                </a:cxn>
                <a:cxn ang="0">
                  <a:pos x="676" y="192"/>
                </a:cxn>
                <a:cxn ang="0">
                  <a:pos x="534" y="0"/>
                </a:cxn>
                <a:cxn ang="0">
                  <a:pos x="488" y="252"/>
                </a:cxn>
                <a:cxn ang="0">
                  <a:pos x="463" y="252"/>
                </a:cxn>
                <a:cxn ang="0">
                  <a:pos x="463" y="304"/>
                </a:cxn>
                <a:cxn ang="0">
                  <a:pos x="417" y="304"/>
                </a:cxn>
                <a:cxn ang="0">
                  <a:pos x="417" y="252"/>
                </a:cxn>
                <a:cxn ang="0">
                  <a:pos x="329" y="252"/>
                </a:cxn>
                <a:cxn ang="0">
                  <a:pos x="329" y="215"/>
                </a:cxn>
                <a:cxn ang="0">
                  <a:pos x="407" y="87"/>
                </a:cxn>
                <a:cxn ang="0">
                  <a:pos x="459" y="87"/>
                </a:cxn>
                <a:cxn ang="0">
                  <a:pos x="385" y="210"/>
                </a:cxn>
                <a:cxn ang="0">
                  <a:pos x="417" y="210"/>
                </a:cxn>
                <a:cxn ang="0">
                  <a:pos x="417" y="172"/>
                </a:cxn>
                <a:cxn ang="0">
                  <a:pos x="463" y="172"/>
                </a:cxn>
                <a:cxn ang="0">
                  <a:pos x="463" y="210"/>
                </a:cxn>
                <a:cxn ang="0">
                  <a:pos x="488" y="210"/>
                </a:cxn>
                <a:cxn ang="0">
                  <a:pos x="488" y="252"/>
                </a:cxn>
              </a:cxnLst>
              <a:rect l="0" t="0" r="r" b="b"/>
              <a:pathLst>
                <a:path w="676" h="385">
                  <a:moveTo>
                    <a:pt x="534" y="0"/>
                  </a:moveTo>
                  <a:lnTo>
                    <a:pt x="0" y="0"/>
                  </a:lnTo>
                  <a:lnTo>
                    <a:pt x="0" y="385"/>
                  </a:lnTo>
                  <a:lnTo>
                    <a:pt x="534" y="385"/>
                  </a:lnTo>
                  <a:lnTo>
                    <a:pt x="676" y="192"/>
                  </a:lnTo>
                  <a:lnTo>
                    <a:pt x="534" y="0"/>
                  </a:lnTo>
                  <a:close/>
                  <a:moveTo>
                    <a:pt x="488" y="252"/>
                  </a:moveTo>
                  <a:lnTo>
                    <a:pt x="463" y="252"/>
                  </a:lnTo>
                  <a:lnTo>
                    <a:pt x="463" y="304"/>
                  </a:lnTo>
                  <a:lnTo>
                    <a:pt x="417" y="304"/>
                  </a:lnTo>
                  <a:lnTo>
                    <a:pt x="417" y="252"/>
                  </a:lnTo>
                  <a:lnTo>
                    <a:pt x="329" y="252"/>
                  </a:lnTo>
                  <a:lnTo>
                    <a:pt x="329" y="215"/>
                  </a:lnTo>
                  <a:lnTo>
                    <a:pt x="407" y="87"/>
                  </a:lnTo>
                  <a:lnTo>
                    <a:pt x="459" y="87"/>
                  </a:lnTo>
                  <a:lnTo>
                    <a:pt x="385" y="210"/>
                  </a:lnTo>
                  <a:lnTo>
                    <a:pt x="417" y="210"/>
                  </a:lnTo>
                  <a:lnTo>
                    <a:pt x="417" y="172"/>
                  </a:lnTo>
                  <a:lnTo>
                    <a:pt x="463" y="172"/>
                  </a:lnTo>
                  <a:lnTo>
                    <a:pt x="463" y="210"/>
                  </a:lnTo>
                  <a:lnTo>
                    <a:pt x="488" y="210"/>
                  </a:lnTo>
                  <a:lnTo>
                    <a:pt x="488" y="25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ECEC"/>
                </a:gs>
                <a:gs pos="100000">
                  <a:srgbClr val="FFFFFF"/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</p:grpSp>
      <p:grpSp>
        <p:nvGrpSpPr>
          <p:cNvPr id="32" name="3">
            <a:extLst>
              <a:ext uri="{FF2B5EF4-FFF2-40B4-BE49-F238E27FC236}">
                <a16:creationId xmlns:a16="http://schemas.microsoft.com/office/drawing/2014/main" id="{FFD2200E-0AD0-652B-674E-D4A5B4DA84A4}"/>
              </a:ext>
            </a:extLst>
          </p:cNvPr>
          <p:cNvGrpSpPr/>
          <p:nvPr/>
        </p:nvGrpSpPr>
        <p:grpSpPr>
          <a:xfrm>
            <a:off x="6006901" y="94319"/>
            <a:ext cx="1439395" cy="1714756"/>
            <a:chOff x="3076450" y="2719254"/>
            <a:chExt cx="1360613" cy="1427780"/>
          </a:xfrm>
        </p:grpSpPr>
        <p:pic>
          <p:nvPicPr>
            <p:cNvPr id="38" name="Texture">
              <a:extLst>
                <a:ext uri="{FF2B5EF4-FFF2-40B4-BE49-F238E27FC236}">
                  <a16:creationId xmlns:a16="http://schemas.microsoft.com/office/drawing/2014/main" id="{AF84A2A2-218F-FB60-8398-4C12EB978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6450" y="2719254"/>
              <a:ext cx="222376" cy="1427780"/>
            </a:xfrm>
            <a:prstGeom prst="rect">
              <a:avLst/>
            </a:prstGeom>
          </p:spPr>
        </p:pic>
        <p:sp>
          <p:nvSpPr>
            <p:cNvPr id="39" name="Color ribbon">
              <a:extLst>
                <a:ext uri="{FF2B5EF4-FFF2-40B4-BE49-F238E27FC236}">
                  <a16:creationId xmlns:a16="http://schemas.microsoft.com/office/drawing/2014/main" id="{673BF370-DA5A-6A0B-70A9-A1F65A74E8C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5063" y="3189288"/>
              <a:ext cx="762000" cy="452438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0" y="0"/>
                </a:cxn>
                <a:cxn ang="0">
                  <a:pos x="0" y="285"/>
                </a:cxn>
                <a:cxn ang="0">
                  <a:pos x="377" y="285"/>
                </a:cxn>
                <a:cxn ang="0">
                  <a:pos x="480" y="143"/>
                </a:cxn>
                <a:cxn ang="0">
                  <a:pos x="377" y="0"/>
                </a:cxn>
              </a:cxnLst>
              <a:rect l="0" t="0" r="r" b="b"/>
              <a:pathLst>
                <a:path w="480" h="285">
                  <a:moveTo>
                    <a:pt x="377" y="0"/>
                  </a:moveTo>
                  <a:lnTo>
                    <a:pt x="0" y="0"/>
                  </a:lnTo>
                  <a:lnTo>
                    <a:pt x="0" y="285"/>
                  </a:lnTo>
                  <a:lnTo>
                    <a:pt x="377" y="285"/>
                  </a:lnTo>
                  <a:lnTo>
                    <a:pt x="480" y="143"/>
                  </a:lnTo>
                  <a:lnTo>
                    <a:pt x="37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3">
                    <a:lumMod val="75000"/>
                  </a:schemeClr>
                </a:gs>
                <a:gs pos="100000">
                  <a:schemeClr val="accent3"/>
                </a:gs>
              </a:gsLst>
              <a:lin ang="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  <p:pic>
          <p:nvPicPr>
            <p:cNvPr id="40" name="Shadow">
              <a:extLst>
                <a:ext uri="{FF2B5EF4-FFF2-40B4-BE49-F238E27FC236}">
                  <a16:creationId xmlns:a16="http://schemas.microsoft.com/office/drawing/2014/main" id="{F7AAA562-C0CE-C996-56D7-BDCBDCBBD3E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8827" y="3103563"/>
              <a:ext cx="1070731" cy="963658"/>
            </a:xfrm>
            <a:prstGeom prst="rect">
              <a:avLst/>
            </a:prstGeom>
          </p:spPr>
        </p:pic>
        <p:sp>
          <p:nvSpPr>
            <p:cNvPr id="41" name="White ribbon">
              <a:extLst>
                <a:ext uri="{FF2B5EF4-FFF2-40B4-BE49-F238E27FC236}">
                  <a16:creationId xmlns:a16="http://schemas.microsoft.com/office/drawing/2014/main" id="{41F79B99-CEF3-2970-1942-BD8A2E5C9A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70251" y="3103563"/>
              <a:ext cx="1073150" cy="611188"/>
            </a:xfrm>
            <a:custGeom>
              <a:avLst/>
              <a:gdLst/>
              <a:ahLst/>
              <a:cxnLst>
                <a:cxn ang="0">
                  <a:pos x="591" y="0"/>
                </a:cxn>
                <a:cxn ang="0">
                  <a:pos x="0" y="0"/>
                </a:cxn>
                <a:cxn ang="0">
                  <a:pos x="0" y="428"/>
                </a:cxn>
                <a:cxn ang="0">
                  <a:pos x="591" y="428"/>
                </a:cxn>
                <a:cxn ang="0">
                  <a:pos x="748" y="214"/>
                </a:cxn>
                <a:cxn ang="0">
                  <a:pos x="591" y="0"/>
                </a:cxn>
                <a:cxn ang="0">
                  <a:pos x="510" y="319"/>
                </a:cxn>
                <a:cxn ang="0">
                  <a:pos x="444" y="341"/>
                </a:cxn>
                <a:cxn ang="0">
                  <a:pos x="363" y="312"/>
                </a:cxn>
                <a:cxn ang="0">
                  <a:pos x="385" y="270"/>
                </a:cxn>
                <a:cxn ang="0">
                  <a:pos x="446" y="294"/>
                </a:cxn>
                <a:cxn ang="0">
                  <a:pos x="473" y="286"/>
                </a:cxn>
                <a:cxn ang="0">
                  <a:pos x="484" y="263"/>
                </a:cxn>
                <a:cxn ang="0">
                  <a:pos x="472" y="239"/>
                </a:cxn>
                <a:cxn ang="0">
                  <a:pos x="438" y="230"/>
                </a:cxn>
                <a:cxn ang="0">
                  <a:pos x="406" y="237"/>
                </a:cxn>
                <a:cxn ang="0">
                  <a:pos x="406" y="197"/>
                </a:cxn>
                <a:cxn ang="0">
                  <a:pos x="452" y="143"/>
                </a:cxn>
                <a:cxn ang="0">
                  <a:pos x="377" y="143"/>
                </a:cxn>
                <a:cxn ang="0">
                  <a:pos x="377" y="97"/>
                </a:cxn>
                <a:cxn ang="0">
                  <a:pos x="524" y="97"/>
                </a:cxn>
                <a:cxn ang="0">
                  <a:pos x="524" y="134"/>
                </a:cxn>
                <a:cxn ang="0">
                  <a:pos x="475" y="190"/>
                </a:cxn>
                <a:cxn ang="0">
                  <a:pos x="520" y="215"/>
                </a:cxn>
                <a:cxn ang="0">
                  <a:pos x="536" y="260"/>
                </a:cxn>
                <a:cxn ang="0">
                  <a:pos x="510" y="319"/>
                </a:cxn>
              </a:cxnLst>
              <a:rect l="0" t="0" r="r" b="b"/>
              <a:pathLst>
                <a:path w="748" h="428">
                  <a:moveTo>
                    <a:pt x="59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591" y="428"/>
                    <a:pt x="591" y="428"/>
                    <a:pt x="591" y="428"/>
                  </a:cubicBezTo>
                  <a:cubicBezTo>
                    <a:pt x="748" y="214"/>
                    <a:pt x="748" y="214"/>
                    <a:pt x="748" y="214"/>
                  </a:cubicBezTo>
                  <a:lnTo>
                    <a:pt x="591" y="0"/>
                  </a:lnTo>
                  <a:close/>
                  <a:moveTo>
                    <a:pt x="510" y="319"/>
                  </a:moveTo>
                  <a:cubicBezTo>
                    <a:pt x="493" y="333"/>
                    <a:pt x="471" y="341"/>
                    <a:pt x="444" y="341"/>
                  </a:cubicBezTo>
                  <a:cubicBezTo>
                    <a:pt x="418" y="341"/>
                    <a:pt x="391" y="331"/>
                    <a:pt x="363" y="312"/>
                  </a:cubicBezTo>
                  <a:cubicBezTo>
                    <a:pt x="385" y="270"/>
                    <a:pt x="385" y="270"/>
                    <a:pt x="385" y="270"/>
                  </a:cubicBezTo>
                  <a:cubicBezTo>
                    <a:pt x="408" y="286"/>
                    <a:pt x="428" y="294"/>
                    <a:pt x="446" y="294"/>
                  </a:cubicBezTo>
                  <a:cubicBezTo>
                    <a:pt x="457" y="294"/>
                    <a:pt x="466" y="291"/>
                    <a:pt x="473" y="286"/>
                  </a:cubicBezTo>
                  <a:cubicBezTo>
                    <a:pt x="480" y="280"/>
                    <a:pt x="484" y="273"/>
                    <a:pt x="484" y="263"/>
                  </a:cubicBezTo>
                  <a:cubicBezTo>
                    <a:pt x="484" y="253"/>
                    <a:pt x="480" y="245"/>
                    <a:pt x="472" y="239"/>
                  </a:cubicBezTo>
                  <a:cubicBezTo>
                    <a:pt x="463" y="233"/>
                    <a:pt x="452" y="230"/>
                    <a:pt x="438" y="230"/>
                  </a:cubicBezTo>
                  <a:cubicBezTo>
                    <a:pt x="430" y="230"/>
                    <a:pt x="420" y="232"/>
                    <a:pt x="406" y="237"/>
                  </a:cubicBezTo>
                  <a:cubicBezTo>
                    <a:pt x="406" y="197"/>
                    <a:pt x="406" y="197"/>
                    <a:pt x="406" y="197"/>
                  </a:cubicBezTo>
                  <a:cubicBezTo>
                    <a:pt x="452" y="143"/>
                    <a:pt x="452" y="143"/>
                    <a:pt x="452" y="143"/>
                  </a:cubicBezTo>
                  <a:cubicBezTo>
                    <a:pt x="377" y="143"/>
                    <a:pt x="377" y="143"/>
                    <a:pt x="377" y="143"/>
                  </a:cubicBezTo>
                  <a:cubicBezTo>
                    <a:pt x="377" y="97"/>
                    <a:pt x="377" y="97"/>
                    <a:pt x="377" y="97"/>
                  </a:cubicBezTo>
                  <a:cubicBezTo>
                    <a:pt x="524" y="97"/>
                    <a:pt x="524" y="97"/>
                    <a:pt x="524" y="97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475" y="190"/>
                    <a:pt x="475" y="190"/>
                    <a:pt x="475" y="190"/>
                  </a:cubicBezTo>
                  <a:cubicBezTo>
                    <a:pt x="494" y="193"/>
                    <a:pt x="509" y="202"/>
                    <a:pt x="520" y="215"/>
                  </a:cubicBezTo>
                  <a:cubicBezTo>
                    <a:pt x="530" y="228"/>
                    <a:pt x="536" y="243"/>
                    <a:pt x="536" y="260"/>
                  </a:cubicBezTo>
                  <a:cubicBezTo>
                    <a:pt x="536" y="285"/>
                    <a:pt x="527" y="305"/>
                    <a:pt x="510" y="319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CECEC"/>
                </a:gs>
                <a:gs pos="100000">
                  <a:srgbClr val="FFFFFF"/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</p:grpSp>
      <p:grpSp>
        <p:nvGrpSpPr>
          <p:cNvPr id="22" name="2">
            <a:extLst>
              <a:ext uri="{FF2B5EF4-FFF2-40B4-BE49-F238E27FC236}">
                <a16:creationId xmlns:a16="http://schemas.microsoft.com/office/drawing/2014/main" id="{3F65AE94-269D-AF68-B9B2-359A90523E6F}"/>
              </a:ext>
            </a:extLst>
          </p:cNvPr>
          <p:cNvGrpSpPr/>
          <p:nvPr/>
        </p:nvGrpSpPr>
        <p:grpSpPr>
          <a:xfrm>
            <a:off x="1534927" y="1194797"/>
            <a:ext cx="1440195" cy="1714756"/>
            <a:chOff x="3501143" y="1433379"/>
            <a:chExt cx="1361370" cy="1427780"/>
          </a:xfrm>
        </p:grpSpPr>
        <p:pic>
          <p:nvPicPr>
            <p:cNvPr id="28" name="Texture">
              <a:extLst>
                <a:ext uri="{FF2B5EF4-FFF2-40B4-BE49-F238E27FC236}">
                  <a16:creationId xmlns:a16="http://schemas.microsoft.com/office/drawing/2014/main" id="{066282D4-ECC3-A26F-ED9F-75BCE71E65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01143" y="1433379"/>
              <a:ext cx="222376" cy="1427780"/>
            </a:xfrm>
            <a:prstGeom prst="rect">
              <a:avLst/>
            </a:prstGeom>
          </p:spPr>
        </p:pic>
        <p:sp>
          <p:nvSpPr>
            <p:cNvPr id="29" name="Color ribbon">
              <a:extLst>
                <a:ext uri="{FF2B5EF4-FFF2-40B4-BE49-F238E27FC236}">
                  <a16:creationId xmlns:a16="http://schemas.microsoft.com/office/drawing/2014/main" id="{F1502DD6-4F86-5482-E310-8EA3C36D7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7338" y="1905000"/>
              <a:ext cx="765175" cy="450850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0" y="0"/>
                </a:cxn>
                <a:cxn ang="0">
                  <a:pos x="0" y="284"/>
                </a:cxn>
                <a:cxn ang="0">
                  <a:pos x="377" y="284"/>
                </a:cxn>
                <a:cxn ang="0">
                  <a:pos x="482" y="142"/>
                </a:cxn>
                <a:cxn ang="0">
                  <a:pos x="377" y="0"/>
                </a:cxn>
              </a:cxnLst>
              <a:rect l="0" t="0" r="r" b="b"/>
              <a:pathLst>
                <a:path w="482" h="284">
                  <a:moveTo>
                    <a:pt x="377" y="0"/>
                  </a:moveTo>
                  <a:lnTo>
                    <a:pt x="0" y="0"/>
                  </a:lnTo>
                  <a:lnTo>
                    <a:pt x="0" y="284"/>
                  </a:lnTo>
                  <a:lnTo>
                    <a:pt x="377" y="284"/>
                  </a:lnTo>
                  <a:lnTo>
                    <a:pt x="482" y="142"/>
                  </a:lnTo>
                  <a:lnTo>
                    <a:pt x="37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  <p:pic>
          <p:nvPicPr>
            <p:cNvPr id="30" name="Shadow">
              <a:extLst>
                <a:ext uri="{FF2B5EF4-FFF2-40B4-BE49-F238E27FC236}">
                  <a16:creationId xmlns:a16="http://schemas.microsoft.com/office/drawing/2014/main" id="{B4F99475-65C6-2A18-85B2-368F8FE48C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23520" y="1817688"/>
              <a:ext cx="1070731" cy="963658"/>
            </a:xfrm>
            <a:prstGeom prst="rect">
              <a:avLst/>
            </a:prstGeom>
          </p:spPr>
        </p:pic>
        <p:sp>
          <p:nvSpPr>
            <p:cNvPr id="31" name="White ribbon">
              <a:extLst>
                <a:ext uri="{FF2B5EF4-FFF2-40B4-BE49-F238E27FC236}">
                  <a16:creationId xmlns:a16="http://schemas.microsoft.com/office/drawing/2014/main" id="{D0672A29-4EA3-195F-10BB-250052443F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92526" y="1817688"/>
              <a:ext cx="1073150" cy="612775"/>
            </a:xfrm>
            <a:custGeom>
              <a:avLst/>
              <a:gdLst/>
              <a:ahLst/>
              <a:cxnLst>
                <a:cxn ang="0">
                  <a:pos x="591" y="0"/>
                </a:cxn>
                <a:cxn ang="0">
                  <a:pos x="0" y="0"/>
                </a:cxn>
                <a:cxn ang="0">
                  <a:pos x="0" y="428"/>
                </a:cxn>
                <a:cxn ang="0">
                  <a:pos x="591" y="428"/>
                </a:cxn>
                <a:cxn ang="0">
                  <a:pos x="748" y="214"/>
                </a:cxn>
                <a:cxn ang="0">
                  <a:pos x="591" y="0"/>
                </a:cxn>
                <a:cxn ang="0">
                  <a:pos x="539" y="338"/>
                </a:cxn>
                <a:cxn ang="0">
                  <a:pos x="368" y="338"/>
                </a:cxn>
                <a:cxn ang="0">
                  <a:pos x="368" y="298"/>
                </a:cxn>
                <a:cxn ang="0">
                  <a:pos x="439" y="225"/>
                </a:cxn>
                <a:cxn ang="0">
                  <a:pos x="470" y="191"/>
                </a:cxn>
                <a:cxn ang="0">
                  <a:pos x="479" y="166"/>
                </a:cxn>
                <a:cxn ang="0">
                  <a:pos x="471" y="145"/>
                </a:cxn>
                <a:cxn ang="0">
                  <a:pos x="451" y="137"/>
                </a:cxn>
                <a:cxn ang="0">
                  <a:pos x="407" y="170"/>
                </a:cxn>
                <a:cxn ang="0">
                  <a:pos x="364" y="144"/>
                </a:cxn>
                <a:cxn ang="0">
                  <a:pos x="401" y="105"/>
                </a:cxn>
                <a:cxn ang="0">
                  <a:pos x="453" y="91"/>
                </a:cxn>
                <a:cxn ang="0">
                  <a:pos x="508" y="111"/>
                </a:cxn>
                <a:cxn ang="0">
                  <a:pos x="531" y="165"/>
                </a:cxn>
                <a:cxn ang="0">
                  <a:pos x="522" y="201"/>
                </a:cxn>
                <a:cxn ang="0">
                  <a:pos x="487" y="244"/>
                </a:cxn>
                <a:cxn ang="0">
                  <a:pos x="443" y="289"/>
                </a:cxn>
                <a:cxn ang="0">
                  <a:pos x="539" y="289"/>
                </a:cxn>
                <a:cxn ang="0">
                  <a:pos x="539" y="338"/>
                </a:cxn>
              </a:cxnLst>
              <a:rect l="0" t="0" r="r" b="b"/>
              <a:pathLst>
                <a:path w="748" h="428">
                  <a:moveTo>
                    <a:pt x="59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28"/>
                    <a:pt x="0" y="428"/>
                    <a:pt x="0" y="428"/>
                  </a:cubicBezTo>
                  <a:cubicBezTo>
                    <a:pt x="591" y="428"/>
                    <a:pt x="591" y="428"/>
                    <a:pt x="591" y="428"/>
                  </a:cubicBezTo>
                  <a:cubicBezTo>
                    <a:pt x="748" y="214"/>
                    <a:pt x="748" y="214"/>
                    <a:pt x="748" y="214"/>
                  </a:cubicBezTo>
                  <a:lnTo>
                    <a:pt x="591" y="0"/>
                  </a:lnTo>
                  <a:close/>
                  <a:moveTo>
                    <a:pt x="539" y="338"/>
                  </a:moveTo>
                  <a:cubicBezTo>
                    <a:pt x="368" y="338"/>
                    <a:pt x="368" y="338"/>
                    <a:pt x="368" y="338"/>
                  </a:cubicBezTo>
                  <a:cubicBezTo>
                    <a:pt x="368" y="298"/>
                    <a:pt x="368" y="298"/>
                    <a:pt x="368" y="298"/>
                  </a:cubicBezTo>
                  <a:cubicBezTo>
                    <a:pt x="439" y="225"/>
                    <a:pt x="439" y="225"/>
                    <a:pt x="439" y="225"/>
                  </a:cubicBezTo>
                  <a:cubicBezTo>
                    <a:pt x="453" y="211"/>
                    <a:pt x="464" y="199"/>
                    <a:pt x="470" y="191"/>
                  </a:cubicBezTo>
                  <a:cubicBezTo>
                    <a:pt x="476" y="182"/>
                    <a:pt x="479" y="174"/>
                    <a:pt x="479" y="166"/>
                  </a:cubicBezTo>
                  <a:cubicBezTo>
                    <a:pt x="479" y="158"/>
                    <a:pt x="476" y="151"/>
                    <a:pt x="471" y="145"/>
                  </a:cubicBezTo>
                  <a:cubicBezTo>
                    <a:pt x="466" y="140"/>
                    <a:pt x="459" y="137"/>
                    <a:pt x="451" y="137"/>
                  </a:cubicBezTo>
                  <a:cubicBezTo>
                    <a:pt x="435" y="137"/>
                    <a:pt x="421" y="148"/>
                    <a:pt x="407" y="170"/>
                  </a:cubicBezTo>
                  <a:cubicBezTo>
                    <a:pt x="364" y="144"/>
                    <a:pt x="364" y="144"/>
                    <a:pt x="364" y="144"/>
                  </a:cubicBezTo>
                  <a:cubicBezTo>
                    <a:pt x="376" y="127"/>
                    <a:pt x="388" y="113"/>
                    <a:pt x="401" y="105"/>
                  </a:cubicBezTo>
                  <a:cubicBezTo>
                    <a:pt x="415" y="96"/>
                    <a:pt x="432" y="91"/>
                    <a:pt x="453" y="91"/>
                  </a:cubicBezTo>
                  <a:cubicBezTo>
                    <a:pt x="474" y="91"/>
                    <a:pt x="492" y="98"/>
                    <a:pt x="508" y="111"/>
                  </a:cubicBezTo>
                  <a:cubicBezTo>
                    <a:pt x="523" y="124"/>
                    <a:pt x="531" y="142"/>
                    <a:pt x="531" y="165"/>
                  </a:cubicBezTo>
                  <a:cubicBezTo>
                    <a:pt x="531" y="177"/>
                    <a:pt x="528" y="189"/>
                    <a:pt x="522" y="201"/>
                  </a:cubicBezTo>
                  <a:cubicBezTo>
                    <a:pt x="515" y="212"/>
                    <a:pt x="504" y="226"/>
                    <a:pt x="487" y="244"/>
                  </a:cubicBezTo>
                  <a:cubicBezTo>
                    <a:pt x="443" y="289"/>
                    <a:pt x="443" y="289"/>
                    <a:pt x="443" y="289"/>
                  </a:cubicBezTo>
                  <a:cubicBezTo>
                    <a:pt x="539" y="289"/>
                    <a:pt x="539" y="289"/>
                    <a:pt x="539" y="289"/>
                  </a:cubicBezTo>
                  <a:lnTo>
                    <a:pt x="539" y="33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ECEC"/>
                </a:gs>
                <a:gs pos="100000">
                  <a:srgbClr val="FFFFFF"/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</p:grpSp>
      <p:grpSp>
        <p:nvGrpSpPr>
          <p:cNvPr id="12" name="1">
            <a:extLst>
              <a:ext uri="{FF2B5EF4-FFF2-40B4-BE49-F238E27FC236}">
                <a16:creationId xmlns:a16="http://schemas.microsoft.com/office/drawing/2014/main" id="{5D6ACB58-203F-E0E7-9DD9-FA00EF34DDE2}"/>
              </a:ext>
            </a:extLst>
          </p:cNvPr>
          <p:cNvGrpSpPr/>
          <p:nvPr/>
        </p:nvGrpSpPr>
        <p:grpSpPr>
          <a:xfrm>
            <a:off x="242699" y="17243"/>
            <a:ext cx="1441075" cy="1714756"/>
            <a:chOff x="3076450" y="139567"/>
            <a:chExt cx="1362201" cy="1427780"/>
          </a:xfrm>
        </p:grpSpPr>
        <p:pic>
          <p:nvPicPr>
            <p:cNvPr id="18" name="Texture">
              <a:extLst>
                <a:ext uri="{FF2B5EF4-FFF2-40B4-BE49-F238E27FC236}">
                  <a16:creationId xmlns:a16="http://schemas.microsoft.com/office/drawing/2014/main" id="{3182C8A6-FC4E-F75B-035A-7691E2C3F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76450" y="139567"/>
              <a:ext cx="222376" cy="1427780"/>
            </a:xfrm>
            <a:prstGeom prst="rect">
              <a:avLst/>
            </a:prstGeom>
          </p:spPr>
        </p:pic>
        <p:sp>
          <p:nvSpPr>
            <p:cNvPr id="19" name="Color ribbon">
              <a:extLst>
                <a:ext uri="{FF2B5EF4-FFF2-40B4-BE49-F238E27FC236}">
                  <a16:creationId xmlns:a16="http://schemas.microsoft.com/office/drawing/2014/main" id="{0E6E59D9-D009-83DC-1FD3-0013267FB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73476" y="619125"/>
              <a:ext cx="765175" cy="452438"/>
            </a:xfrm>
            <a:custGeom>
              <a:avLst/>
              <a:gdLst/>
              <a:ahLst/>
              <a:cxnLst>
                <a:cxn ang="0">
                  <a:pos x="377" y="0"/>
                </a:cxn>
                <a:cxn ang="0">
                  <a:pos x="0" y="0"/>
                </a:cxn>
                <a:cxn ang="0">
                  <a:pos x="0" y="285"/>
                </a:cxn>
                <a:cxn ang="0">
                  <a:pos x="377" y="285"/>
                </a:cxn>
                <a:cxn ang="0">
                  <a:pos x="482" y="143"/>
                </a:cxn>
                <a:cxn ang="0">
                  <a:pos x="377" y="0"/>
                </a:cxn>
              </a:cxnLst>
              <a:rect l="0" t="0" r="r" b="b"/>
              <a:pathLst>
                <a:path w="482" h="285">
                  <a:moveTo>
                    <a:pt x="377" y="0"/>
                  </a:moveTo>
                  <a:lnTo>
                    <a:pt x="0" y="0"/>
                  </a:lnTo>
                  <a:lnTo>
                    <a:pt x="0" y="285"/>
                  </a:lnTo>
                  <a:lnTo>
                    <a:pt x="377" y="285"/>
                  </a:lnTo>
                  <a:lnTo>
                    <a:pt x="482" y="143"/>
                  </a:lnTo>
                  <a:lnTo>
                    <a:pt x="377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  <p:pic>
          <p:nvPicPr>
            <p:cNvPr id="20" name="Shadow">
              <a:extLst>
                <a:ext uri="{FF2B5EF4-FFF2-40B4-BE49-F238E27FC236}">
                  <a16:creationId xmlns:a16="http://schemas.microsoft.com/office/drawing/2014/main" id="{71A0919A-341E-735B-4509-C48C9FC2A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98827" y="523876"/>
              <a:ext cx="1070731" cy="963658"/>
            </a:xfrm>
            <a:prstGeom prst="rect">
              <a:avLst/>
            </a:prstGeom>
          </p:spPr>
        </p:pic>
        <p:sp>
          <p:nvSpPr>
            <p:cNvPr id="21" name="White ribbon">
              <a:extLst>
                <a:ext uri="{FF2B5EF4-FFF2-40B4-BE49-F238E27FC236}">
                  <a16:creationId xmlns:a16="http://schemas.microsoft.com/office/drawing/2014/main" id="{A40FB5EA-EC09-AB0C-FD9B-40A6021BEFE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70251" y="533400"/>
              <a:ext cx="1073150" cy="612775"/>
            </a:xfrm>
            <a:custGeom>
              <a:avLst/>
              <a:gdLst/>
              <a:ahLst/>
              <a:cxnLst>
                <a:cxn ang="0">
                  <a:pos x="534" y="0"/>
                </a:cxn>
                <a:cxn ang="0">
                  <a:pos x="0" y="0"/>
                </a:cxn>
                <a:cxn ang="0">
                  <a:pos x="0" y="386"/>
                </a:cxn>
                <a:cxn ang="0">
                  <a:pos x="534" y="386"/>
                </a:cxn>
                <a:cxn ang="0">
                  <a:pos x="676" y="193"/>
                </a:cxn>
                <a:cxn ang="0">
                  <a:pos x="534" y="0"/>
                </a:cxn>
                <a:cxn ang="0">
                  <a:pos x="486" y="304"/>
                </a:cxn>
                <a:cxn ang="0">
                  <a:pos x="444" y="304"/>
                </a:cxn>
                <a:cxn ang="0">
                  <a:pos x="397" y="304"/>
                </a:cxn>
                <a:cxn ang="0">
                  <a:pos x="356" y="304"/>
                </a:cxn>
                <a:cxn ang="0">
                  <a:pos x="356" y="266"/>
                </a:cxn>
                <a:cxn ang="0">
                  <a:pos x="397" y="266"/>
                </a:cxn>
                <a:cxn ang="0">
                  <a:pos x="397" y="128"/>
                </a:cxn>
                <a:cxn ang="0">
                  <a:pos x="356" y="128"/>
                </a:cxn>
                <a:cxn ang="0">
                  <a:pos x="356" y="87"/>
                </a:cxn>
                <a:cxn ang="0">
                  <a:pos x="444" y="87"/>
                </a:cxn>
                <a:cxn ang="0">
                  <a:pos x="444" y="266"/>
                </a:cxn>
                <a:cxn ang="0">
                  <a:pos x="486" y="266"/>
                </a:cxn>
                <a:cxn ang="0">
                  <a:pos x="486" y="304"/>
                </a:cxn>
              </a:cxnLst>
              <a:rect l="0" t="0" r="r" b="b"/>
              <a:pathLst>
                <a:path w="676" h="386">
                  <a:moveTo>
                    <a:pt x="534" y="0"/>
                  </a:moveTo>
                  <a:lnTo>
                    <a:pt x="0" y="0"/>
                  </a:lnTo>
                  <a:lnTo>
                    <a:pt x="0" y="386"/>
                  </a:lnTo>
                  <a:lnTo>
                    <a:pt x="534" y="386"/>
                  </a:lnTo>
                  <a:lnTo>
                    <a:pt x="676" y="193"/>
                  </a:lnTo>
                  <a:lnTo>
                    <a:pt x="534" y="0"/>
                  </a:lnTo>
                  <a:close/>
                  <a:moveTo>
                    <a:pt x="486" y="304"/>
                  </a:moveTo>
                  <a:lnTo>
                    <a:pt x="444" y="304"/>
                  </a:lnTo>
                  <a:lnTo>
                    <a:pt x="397" y="304"/>
                  </a:lnTo>
                  <a:lnTo>
                    <a:pt x="356" y="304"/>
                  </a:lnTo>
                  <a:lnTo>
                    <a:pt x="356" y="266"/>
                  </a:lnTo>
                  <a:lnTo>
                    <a:pt x="397" y="266"/>
                  </a:lnTo>
                  <a:lnTo>
                    <a:pt x="397" y="128"/>
                  </a:lnTo>
                  <a:lnTo>
                    <a:pt x="356" y="128"/>
                  </a:lnTo>
                  <a:lnTo>
                    <a:pt x="356" y="87"/>
                  </a:lnTo>
                  <a:lnTo>
                    <a:pt x="444" y="87"/>
                  </a:lnTo>
                  <a:lnTo>
                    <a:pt x="444" y="266"/>
                  </a:lnTo>
                  <a:lnTo>
                    <a:pt x="486" y="266"/>
                  </a:lnTo>
                  <a:lnTo>
                    <a:pt x="486" y="304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ECEC"/>
                </a:gs>
                <a:gs pos="100000">
                  <a:srgbClr val="FFFFFF"/>
                </a:gs>
              </a:gsLst>
              <a:lin ang="2700000" scaled="1"/>
              <a:tileRect/>
            </a:gradFill>
            <a:ln w="9525">
              <a:noFill/>
              <a:round/>
              <a:headEnd/>
              <a:tailEnd/>
            </a:ln>
          </p:spPr>
          <p:txBody>
            <a:bodyPr vert="horz" wrap="square" lIns="51435" tIns="25718" rIns="51435" bIns="25718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 sz="1013" dirty="0">
                <a:latin typeface="Lato" panose="020F0502020204030203" pitchFamily="34" charset="0"/>
              </a:endParaRPr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00D04560-87FC-02E6-B308-536B2988BB37}"/>
              </a:ext>
            </a:extLst>
          </p:cNvPr>
          <p:cNvSpPr txBox="1"/>
          <p:nvPr/>
        </p:nvSpPr>
        <p:spPr>
          <a:xfrm>
            <a:off x="1975544" y="551455"/>
            <a:ext cx="1830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1600" b="1" dirty="0" err="1">
                <a:solidFill>
                  <a:schemeClr val="accent1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کارگروه</a:t>
            </a:r>
            <a:r>
              <a:rPr lang="fa-IR" sz="1600" b="1" dirty="0">
                <a:solidFill>
                  <a:schemeClr val="accent1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تنظیم لوایح</a:t>
            </a:r>
          </a:p>
          <a:p>
            <a:pPr algn="ctr" rtl="1"/>
            <a:r>
              <a:rPr lang="fa-IR" sz="1600" b="1" dirty="0">
                <a:solidFill>
                  <a:schemeClr val="accent1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و مکاتبات تخصصی</a:t>
            </a:r>
            <a:endParaRPr lang="ru-RU" sz="1600" b="1" dirty="0">
              <a:solidFill>
                <a:schemeClr val="accent1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DD79470B-48A8-26D2-754D-FADA39FEB097}"/>
              </a:ext>
            </a:extLst>
          </p:cNvPr>
          <p:cNvSpPr txBox="1"/>
          <p:nvPr/>
        </p:nvSpPr>
        <p:spPr>
          <a:xfrm>
            <a:off x="8693845" y="1710234"/>
            <a:ext cx="1760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1600" b="1" dirty="0" err="1">
                <a:solidFill>
                  <a:schemeClr val="accent4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کارگروه</a:t>
            </a:r>
            <a:r>
              <a:rPr lang="fa-IR" sz="1600" b="1" dirty="0">
                <a:solidFill>
                  <a:schemeClr val="accent4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تخصصی حقوق و </a:t>
            </a:r>
            <a:r>
              <a:rPr lang="fa-IR" sz="1600" b="1" dirty="0" err="1">
                <a:solidFill>
                  <a:schemeClr val="accent4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دستمرد</a:t>
            </a:r>
            <a:endParaRPr lang="ru-RU" sz="1600" b="1" dirty="0">
              <a:solidFill>
                <a:schemeClr val="accent4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E4DC7F3B-41F3-72A9-A6BF-800D98D623B0}"/>
              </a:ext>
            </a:extLst>
          </p:cNvPr>
          <p:cNvSpPr txBox="1"/>
          <p:nvPr/>
        </p:nvSpPr>
        <p:spPr>
          <a:xfrm>
            <a:off x="2981550" y="1739557"/>
            <a:ext cx="224493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600" b="1" dirty="0" err="1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کارگروه</a:t>
            </a:r>
            <a:r>
              <a:rPr lang="fa-IR" sz="16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</a:t>
            </a:r>
            <a:r>
              <a:rPr lang="fa-IR" sz="1600" b="1" dirty="0" err="1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حسابرسی</a:t>
            </a:r>
            <a:r>
              <a:rPr lang="fa-IR" sz="16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رعایت </a:t>
            </a:r>
          </a:p>
          <a:p>
            <a:pPr algn="ctr" rtl="1"/>
            <a:r>
              <a:rPr lang="fa-IR" sz="16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تامین اجتماعی </a:t>
            </a:r>
            <a:endParaRPr lang="ru-RU" sz="1600" b="1" dirty="0">
              <a:solidFill>
                <a:schemeClr val="accent2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4B75D62-DF82-756C-A493-8B3CA478EDCC}"/>
              </a:ext>
            </a:extLst>
          </p:cNvPr>
          <p:cNvSpPr txBox="1"/>
          <p:nvPr/>
        </p:nvSpPr>
        <p:spPr>
          <a:xfrm>
            <a:off x="7351171" y="616559"/>
            <a:ext cx="19397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rtl="1"/>
            <a:r>
              <a:rPr lang="fa-IR" sz="1600" b="1" dirty="0" err="1">
                <a:solidFill>
                  <a:schemeClr val="accent3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کارگروه</a:t>
            </a:r>
            <a:r>
              <a:rPr lang="fa-IR" sz="1600" b="1" dirty="0">
                <a:solidFill>
                  <a:schemeClr val="accent3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 کارشناسان مراجعات اداری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2AC4BECC-661A-56FA-6069-394B1F8E35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2502" y="5739730"/>
            <a:ext cx="1241097" cy="10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673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70"/>
    </mc:Choice>
    <mc:Fallback>
      <p:transition spd="slow" advTm="5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  <p:bldP spid="65" grpId="0"/>
      <p:bldP spid="70" grpId="0"/>
      <p:bldP spid="7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9654D44-6A8E-D25E-AC50-EFDC2344B544}"/>
              </a:ext>
            </a:extLst>
          </p:cNvPr>
          <p:cNvSpPr txBox="1"/>
          <p:nvPr/>
        </p:nvSpPr>
        <p:spPr>
          <a:xfrm>
            <a:off x="6763109" y="2097019"/>
            <a:ext cx="4220474" cy="115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  <a:buNone/>
            </a:pPr>
            <a:r>
              <a:rPr lang="fa-IR" sz="2400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زودی‌کارا فقط یک مشاور </a:t>
            </a:r>
            <a:r>
              <a:rPr lang="fa-IR" sz="2400" dirty="0">
                <a:solidFill>
                  <a:srgbClr val="089CA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نیست</a:t>
            </a:r>
            <a:r>
              <a:rPr lang="fa-IR" sz="2400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؛ یک سیستم مدیریتی است</a:t>
            </a:r>
          </a:p>
        </p:txBody>
      </p:sp>
      <p:pic>
        <p:nvPicPr>
          <p:cNvPr id="5" name="Picture 4" descr="A cellphone with a screen on it&#10;&#10;AI-generated content may be incorrect.">
            <a:extLst>
              <a:ext uri="{FF2B5EF4-FFF2-40B4-BE49-F238E27FC236}">
                <a16:creationId xmlns:a16="http://schemas.microsoft.com/office/drawing/2014/main" id="{83B54BBB-50ED-81C4-BE2C-0BC5059FEB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42" y="677063"/>
            <a:ext cx="4581153" cy="45019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24497D-2D12-B5D4-500A-FA49E229E6C7}"/>
              </a:ext>
            </a:extLst>
          </p:cNvPr>
          <p:cNvSpPr txBox="1"/>
          <p:nvPr/>
        </p:nvSpPr>
        <p:spPr>
          <a:xfrm>
            <a:off x="4880395" y="3429000"/>
            <a:ext cx="6103188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</a:pPr>
            <a: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زودی‌کارا یک پلتفرم تخصصی است که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  <a:p>
            <a:pPr algn="r" rtl="1">
              <a:lnSpc>
                <a:spcPct val="150000"/>
              </a:lnSpc>
            </a:pPr>
            <a: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خدمات اداری، حقوقی، بیمه‌ای و مالیاتی را</a:t>
            </a:r>
            <a:b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</a:br>
            <a: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در قالب </a:t>
            </a:r>
            <a:r>
              <a:rPr lang="fa-IR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کارگروه‌های تخصصی و سامانه یکپارچه</a:t>
            </a:r>
            <a:r>
              <a:rPr lang="fa-IR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 ارائه می‌دهد.</a:t>
            </a:r>
            <a:endParaRPr lang="en-US" dirty="0">
              <a:solidFill>
                <a:schemeClr val="accent3">
                  <a:lumMod val="7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9A0917-4392-2F6D-28BC-838072F95174}"/>
              </a:ext>
            </a:extLst>
          </p:cNvPr>
          <p:cNvSpPr txBox="1"/>
          <p:nvPr/>
        </p:nvSpPr>
        <p:spPr>
          <a:xfrm>
            <a:off x="7530861" y="3155425"/>
            <a:ext cx="37179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b="1" dirty="0">
                <a:solidFill>
                  <a:schemeClr val="accent2">
                    <a:lumMod val="75000"/>
                  </a:schemeClr>
                </a:solidFill>
              </a:rPr>
              <a:t>- - - - - - - - - - - - - - - - - - - - - - - -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CD007FF-25EF-2C4B-8642-F86C09665D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236764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70"/>
    </mc:Choice>
    <mc:Fallback>
      <p:transition spd="slow" advTm="7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>
            <a:extLst>
              <a:ext uri="{FF2B5EF4-FFF2-40B4-BE49-F238E27FC236}">
                <a16:creationId xmlns:a16="http://schemas.microsoft.com/office/drawing/2014/main" id="{99C43E91-171F-42CE-A040-84FFEC0443B7}"/>
              </a:ext>
            </a:extLst>
          </p:cNvPr>
          <p:cNvGrpSpPr/>
          <p:nvPr/>
        </p:nvGrpSpPr>
        <p:grpSpPr>
          <a:xfrm>
            <a:off x="8203459" y="2272126"/>
            <a:ext cx="2994169" cy="3357288"/>
            <a:chOff x="8203459" y="1866684"/>
            <a:chExt cx="2994169" cy="3357288"/>
          </a:xfrm>
        </p:grpSpPr>
        <p:pic>
          <p:nvPicPr>
            <p:cNvPr id="48" name="Shadow" descr="D:\andrew\Работа\Андрей\00_Presentations\WOW\PPT ready\3394.png">
              <a:extLst>
                <a:ext uri="{FF2B5EF4-FFF2-40B4-BE49-F238E27FC236}">
                  <a16:creationId xmlns:a16="http://schemas.microsoft.com/office/drawing/2014/main" id="{873342FF-D461-4D51-A7F4-9D03A6E507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203459" y="4776551"/>
              <a:ext cx="2934768" cy="447421"/>
            </a:xfrm>
            <a:prstGeom prst="rect">
              <a:avLst/>
            </a:prstGeom>
            <a:noFill/>
          </p:spPr>
        </p:pic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133AE033-91ED-4433-90C8-9785492824CA}"/>
                </a:ext>
              </a:extLst>
            </p:cNvPr>
            <p:cNvGrpSpPr/>
            <p:nvPr/>
          </p:nvGrpSpPr>
          <p:grpSpPr>
            <a:xfrm>
              <a:off x="8776480" y="1866684"/>
              <a:ext cx="2421148" cy="3133579"/>
              <a:chOff x="8776480" y="1866684"/>
              <a:chExt cx="2421148" cy="3133579"/>
            </a:xfrm>
          </p:grpSpPr>
          <p:sp>
            <p:nvSpPr>
              <p:cNvPr id="5" name="AutoShape 3">
                <a:extLst>
                  <a:ext uri="{FF2B5EF4-FFF2-40B4-BE49-F238E27FC236}">
                    <a16:creationId xmlns:a16="http://schemas.microsoft.com/office/drawing/2014/main" id="{756545D4-2D76-41B1-BEFA-821DB5E941BB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8776480" y="1872250"/>
                <a:ext cx="2415582" cy="31280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Lato" panose="020F0502020204030203" pitchFamily="34" charset="0"/>
                </a:endParaRPr>
              </a:p>
            </p:txBody>
          </p: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FB1FC901-49DA-4C5F-B140-E33B55A68586}"/>
                  </a:ext>
                </a:extLst>
              </p:cNvPr>
              <p:cNvGrpSpPr/>
              <p:nvPr/>
            </p:nvGrpSpPr>
            <p:grpSpPr>
              <a:xfrm>
                <a:off x="8943456" y="2044792"/>
                <a:ext cx="2148421" cy="2949906"/>
                <a:chOff x="8943456" y="2044792"/>
                <a:chExt cx="2148421" cy="2949906"/>
              </a:xfrm>
            </p:grpSpPr>
            <p:sp>
              <p:nvSpPr>
                <p:cNvPr id="6" name="Freeform 5">
                  <a:extLst>
                    <a:ext uri="{FF2B5EF4-FFF2-40B4-BE49-F238E27FC236}">
                      <a16:creationId xmlns:a16="http://schemas.microsoft.com/office/drawing/2014/main" id="{CA4A46E3-098A-401F-8E13-CAEF47C5A5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943456" y="2044792"/>
                  <a:ext cx="2148421" cy="2949906"/>
                </a:xfrm>
                <a:custGeom>
                  <a:avLst/>
                  <a:gdLst>
                    <a:gd name="T0" fmla="*/ 42 w 323"/>
                    <a:gd name="T1" fmla="*/ 444 h 444"/>
                    <a:gd name="T2" fmla="*/ 90 w 323"/>
                    <a:gd name="T3" fmla="*/ 437 h 444"/>
                    <a:gd name="T4" fmla="*/ 160 w 323"/>
                    <a:gd name="T5" fmla="*/ 427 h 444"/>
                    <a:gd name="T6" fmla="*/ 283 w 323"/>
                    <a:gd name="T7" fmla="*/ 406 h 444"/>
                    <a:gd name="T8" fmla="*/ 318 w 323"/>
                    <a:gd name="T9" fmla="*/ 382 h 444"/>
                    <a:gd name="T10" fmla="*/ 318 w 323"/>
                    <a:gd name="T11" fmla="*/ 340 h 444"/>
                    <a:gd name="T12" fmla="*/ 296 w 323"/>
                    <a:gd name="T13" fmla="*/ 246 h 444"/>
                    <a:gd name="T14" fmla="*/ 298 w 323"/>
                    <a:gd name="T15" fmla="*/ 134 h 444"/>
                    <a:gd name="T16" fmla="*/ 310 w 323"/>
                    <a:gd name="T17" fmla="*/ 66 h 444"/>
                    <a:gd name="T18" fmla="*/ 304 w 323"/>
                    <a:gd name="T19" fmla="*/ 12 h 444"/>
                    <a:gd name="T20" fmla="*/ 262 w 323"/>
                    <a:gd name="T21" fmla="*/ 0 h 444"/>
                    <a:gd name="T22" fmla="*/ 49 w 323"/>
                    <a:gd name="T23" fmla="*/ 3 h 444"/>
                    <a:gd name="T24" fmla="*/ 28 w 323"/>
                    <a:gd name="T25" fmla="*/ 5 h 444"/>
                    <a:gd name="T26" fmla="*/ 6 w 323"/>
                    <a:gd name="T27" fmla="*/ 49 h 444"/>
                    <a:gd name="T28" fmla="*/ 0 w 323"/>
                    <a:gd name="T29" fmla="*/ 345 h 444"/>
                    <a:gd name="T30" fmla="*/ 0 w 323"/>
                    <a:gd name="T31" fmla="*/ 403 h 444"/>
                    <a:gd name="T32" fmla="*/ 26 w 323"/>
                    <a:gd name="T33" fmla="*/ 442 h 444"/>
                    <a:gd name="T34" fmla="*/ 42 w 323"/>
                    <a:gd name="T35" fmla="*/ 444 h 4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323" h="444">
                      <a:moveTo>
                        <a:pt x="42" y="444"/>
                      </a:moveTo>
                      <a:cubicBezTo>
                        <a:pt x="58" y="444"/>
                        <a:pt x="75" y="440"/>
                        <a:pt x="90" y="437"/>
                      </a:cubicBezTo>
                      <a:cubicBezTo>
                        <a:pt x="113" y="434"/>
                        <a:pt x="137" y="430"/>
                        <a:pt x="160" y="427"/>
                      </a:cubicBezTo>
                      <a:cubicBezTo>
                        <a:pt x="201" y="420"/>
                        <a:pt x="242" y="414"/>
                        <a:pt x="283" y="406"/>
                      </a:cubicBezTo>
                      <a:cubicBezTo>
                        <a:pt x="299" y="404"/>
                        <a:pt x="312" y="399"/>
                        <a:pt x="318" y="382"/>
                      </a:cubicBezTo>
                      <a:cubicBezTo>
                        <a:pt x="323" y="369"/>
                        <a:pt x="321" y="353"/>
                        <a:pt x="318" y="340"/>
                      </a:cubicBezTo>
                      <a:cubicBezTo>
                        <a:pt x="312" y="308"/>
                        <a:pt x="300" y="278"/>
                        <a:pt x="296" y="246"/>
                      </a:cubicBezTo>
                      <a:cubicBezTo>
                        <a:pt x="291" y="208"/>
                        <a:pt x="292" y="171"/>
                        <a:pt x="298" y="134"/>
                      </a:cubicBezTo>
                      <a:cubicBezTo>
                        <a:pt x="301" y="111"/>
                        <a:pt x="307" y="88"/>
                        <a:pt x="310" y="66"/>
                      </a:cubicBezTo>
                      <a:cubicBezTo>
                        <a:pt x="313" y="49"/>
                        <a:pt x="317" y="26"/>
                        <a:pt x="304" y="12"/>
                      </a:cubicBezTo>
                      <a:cubicBezTo>
                        <a:pt x="294" y="0"/>
                        <a:pt x="277" y="0"/>
                        <a:pt x="262" y="0"/>
                      </a:cubicBezTo>
                      <a:cubicBezTo>
                        <a:pt x="191" y="1"/>
                        <a:pt x="120" y="2"/>
                        <a:pt x="49" y="3"/>
                      </a:cubicBezTo>
                      <a:cubicBezTo>
                        <a:pt x="42" y="3"/>
                        <a:pt x="35" y="3"/>
                        <a:pt x="28" y="5"/>
                      </a:cubicBezTo>
                      <a:cubicBezTo>
                        <a:pt x="9" y="11"/>
                        <a:pt x="6" y="32"/>
                        <a:pt x="6" y="49"/>
                      </a:cubicBezTo>
                      <a:cubicBezTo>
                        <a:pt x="4" y="148"/>
                        <a:pt x="2" y="246"/>
                        <a:pt x="0" y="345"/>
                      </a:cubicBezTo>
                      <a:cubicBezTo>
                        <a:pt x="0" y="365"/>
                        <a:pt x="0" y="384"/>
                        <a:pt x="0" y="403"/>
                      </a:cubicBezTo>
                      <a:cubicBezTo>
                        <a:pt x="0" y="421"/>
                        <a:pt x="7" y="438"/>
                        <a:pt x="26" y="442"/>
                      </a:cubicBezTo>
                      <a:cubicBezTo>
                        <a:pt x="31" y="444"/>
                        <a:pt x="37" y="444"/>
                        <a:pt x="42" y="444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7" name="Freeform 6">
                  <a:extLst>
                    <a:ext uri="{FF2B5EF4-FFF2-40B4-BE49-F238E27FC236}">
                      <a16:creationId xmlns:a16="http://schemas.microsoft.com/office/drawing/2014/main" id="{726EED0E-9F21-46F3-802A-EFBAC4181B8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9096517" y="2050357"/>
                  <a:ext cx="1995360" cy="2944340"/>
                </a:xfrm>
                <a:custGeom>
                  <a:avLst/>
                  <a:gdLst>
                    <a:gd name="T0" fmla="*/ 295 w 300"/>
                    <a:gd name="T1" fmla="*/ 339 h 443"/>
                    <a:gd name="T2" fmla="*/ 273 w 300"/>
                    <a:gd name="T3" fmla="*/ 245 h 443"/>
                    <a:gd name="T4" fmla="*/ 275 w 300"/>
                    <a:gd name="T5" fmla="*/ 133 h 443"/>
                    <a:gd name="T6" fmla="*/ 287 w 300"/>
                    <a:gd name="T7" fmla="*/ 65 h 443"/>
                    <a:gd name="T8" fmla="*/ 281 w 300"/>
                    <a:gd name="T9" fmla="*/ 11 h 443"/>
                    <a:gd name="T10" fmla="*/ 259 w 300"/>
                    <a:gd name="T11" fmla="*/ 0 h 443"/>
                    <a:gd name="T12" fmla="*/ 0 w 300"/>
                    <a:gd name="T13" fmla="*/ 441 h 443"/>
                    <a:gd name="T14" fmla="*/ 3 w 300"/>
                    <a:gd name="T15" fmla="*/ 441 h 443"/>
                    <a:gd name="T16" fmla="*/ 19 w 300"/>
                    <a:gd name="T17" fmla="*/ 443 h 443"/>
                    <a:gd name="T18" fmla="*/ 67 w 300"/>
                    <a:gd name="T19" fmla="*/ 436 h 443"/>
                    <a:gd name="T20" fmla="*/ 137 w 300"/>
                    <a:gd name="T21" fmla="*/ 426 h 443"/>
                    <a:gd name="T22" fmla="*/ 260 w 300"/>
                    <a:gd name="T23" fmla="*/ 405 h 443"/>
                    <a:gd name="T24" fmla="*/ 295 w 300"/>
                    <a:gd name="T25" fmla="*/ 381 h 443"/>
                    <a:gd name="T26" fmla="*/ 295 w 300"/>
                    <a:gd name="T27" fmla="*/ 339 h 4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300" h="443">
                      <a:moveTo>
                        <a:pt x="295" y="339"/>
                      </a:moveTo>
                      <a:cubicBezTo>
                        <a:pt x="289" y="307"/>
                        <a:pt x="277" y="277"/>
                        <a:pt x="273" y="245"/>
                      </a:cubicBezTo>
                      <a:cubicBezTo>
                        <a:pt x="268" y="207"/>
                        <a:pt x="269" y="170"/>
                        <a:pt x="275" y="133"/>
                      </a:cubicBezTo>
                      <a:cubicBezTo>
                        <a:pt x="278" y="110"/>
                        <a:pt x="284" y="87"/>
                        <a:pt x="287" y="65"/>
                      </a:cubicBezTo>
                      <a:cubicBezTo>
                        <a:pt x="290" y="48"/>
                        <a:pt x="294" y="25"/>
                        <a:pt x="281" y="11"/>
                      </a:cubicBezTo>
                      <a:cubicBezTo>
                        <a:pt x="275" y="4"/>
                        <a:pt x="268" y="1"/>
                        <a:pt x="259" y="0"/>
                      </a:cubicBezTo>
                      <a:cubicBezTo>
                        <a:pt x="0" y="441"/>
                        <a:pt x="0" y="441"/>
                        <a:pt x="0" y="441"/>
                      </a:cubicBezTo>
                      <a:cubicBezTo>
                        <a:pt x="1" y="441"/>
                        <a:pt x="2" y="441"/>
                        <a:pt x="3" y="441"/>
                      </a:cubicBezTo>
                      <a:cubicBezTo>
                        <a:pt x="8" y="443"/>
                        <a:pt x="14" y="443"/>
                        <a:pt x="19" y="443"/>
                      </a:cubicBezTo>
                      <a:cubicBezTo>
                        <a:pt x="35" y="443"/>
                        <a:pt x="52" y="439"/>
                        <a:pt x="67" y="436"/>
                      </a:cubicBezTo>
                      <a:cubicBezTo>
                        <a:pt x="90" y="433"/>
                        <a:pt x="114" y="429"/>
                        <a:pt x="137" y="426"/>
                      </a:cubicBezTo>
                      <a:cubicBezTo>
                        <a:pt x="178" y="419"/>
                        <a:pt x="219" y="413"/>
                        <a:pt x="260" y="405"/>
                      </a:cubicBezTo>
                      <a:cubicBezTo>
                        <a:pt x="276" y="403"/>
                        <a:pt x="289" y="398"/>
                        <a:pt x="295" y="381"/>
                      </a:cubicBezTo>
                      <a:cubicBezTo>
                        <a:pt x="300" y="368"/>
                        <a:pt x="298" y="352"/>
                        <a:pt x="295" y="339"/>
                      </a:cubicBezTo>
                      <a:close/>
                    </a:path>
                  </a:pathLst>
                </a:custGeom>
                <a:solidFill>
                  <a:srgbClr val="000000">
                    <a:alpha val="35000"/>
                  </a:srgb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23E23C23-0F74-4B7D-B26C-1E442344CD19}"/>
                  </a:ext>
                </a:extLst>
              </p:cNvPr>
              <p:cNvGrpSpPr/>
              <p:nvPr/>
            </p:nvGrpSpPr>
            <p:grpSpPr>
              <a:xfrm>
                <a:off x="8776480" y="1866684"/>
                <a:ext cx="2421148" cy="3114098"/>
                <a:chOff x="8776480" y="1866684"/>
                <a:chExt cx="2421148" cy="3114098"/>
              </a:xfrm>
            </p:grpSpPr>
            <p:sp>
              <p:nvSpPr>
                <p:cNvPr id="8" name="Freeform 7">
                  <a:extLst>
                    <a:ext uri="{FF2B5EF4-FFF2-40B4-BE49-F238E27FC236}">
                      <a16:creationId xmlns:a16="http://schemas.microsoft.com/office/drawing/2014/main" id="{4E0E088B-13EA-4364-B926-9B24AD02D6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776480" y="1866684"/>
                  <a:ext cx="2343226" cy="3114098"/>
                </a:xfrm>
                <a:custGeom>
                  <a:avLst/>
                  <a:gdLst>
                    <a:gd name="T0" fmla="*/ 302 w 352"/>
                    <a:gd name="T1" fmla="*/ 194 h 469"/>
                    <a:gd name="T2" fmla="*/ 303 w 352"/>
                    <a:gd name="T3" fmla="*/ 135 h 469"/>
                    <a:gd name="T4" fmla="*/ 311 w 352"/>
                    <a:gd name="T5" fmla="*/ 65 h 469"/>
                    <a:gd name="T6" fmla="*/ 301 w 352"/>
                    <a:gd name="T7" fmla="*/ 10 h 469"/>
                    <a:gd name="T8" fmla="*/ 257 w 352"/>
                    <a:gd name="T9" fmla="*/ 2 h 469"/>
                    <a:gd name="T10" fmla="*/ 41 w 352"/>
                    <a:gd name="T11" fmla="*/ 20 h 469"/>
                    <a:gd name="T12" fmla="*/ 20 w 352"/>
                    <a:gd name="T13" fmla="*/ 24 h 469"/>
                    <a:gd name="T14" fmla="*/ 1 w 352"/>
                    <a:gd name="T15" fmla="*/ 70 h 469"/>
                    <a:gd name="T16" fmla="*/ 17 w 352"/>
                    <a:gd name="T17" fmla="*/ 371 h 469"/>
                    <a:gd name="T18" fmla="*/ 21 w 352"/>
                    <a:gd name="T19" fmla="*/ 431 h 469"/>
                    <a:gd name="T20" fmla="*/ 50 w 352"/>
                    <a:gd name="T21" fmla="*/ 468 h 469"/>
                    <a:gd name="T22" fmla="*/ 67 w 352"/>
                    <a:gd name="T23" fmla="*/ 469 h 469"/>
                    <a:gd name="T24" fmla="*/ 115 w 352"/>
                    <a:gd name="T25" fmla="*/ 458 h 469"/>
                    <a:gd name="T26" fmla="*/ 185 w 352"/>
                    <a:gd name="T27" fmla="*/ 442 h 469"/>
                    <a:gd name="T28" fmla="*/ 308 w 352"/>
                    <a:gd name="T29" fmla="*/ 413 h 469"/>
                    <a:gd name="T30" fmla="*/ 342 w 352"/>
                    <a:gd name="T31" fmla="*/ 386 h 469"/>
                    <a:gd name="T32" fmla="*/ 339 w 352"/>
                    <a:gd name="T33" fmla="*/ 343 h 469"/>
                    <a:gd name="T34" fmla="*/ 328 w 352"/>
                    <a:gd name="T35" fmla="*/ 313 h 469"/>
                    <a:gd name="T36" fmla="*/ 316 w 352"/>
                    <a:gd name="T37" fmla="*/ 284 h 469"/>
                    <a:gd name="T38" fmla="*/ 317 w 352"/>
                    <a:gd name="T39" fmla="*/ 271 h 469"/>
                    <a:gd name="T40" fmla="*/ 327 w 352"/>
                    <a:gd name="T41" fmla="*/ 266 h 469"/>
                    <a:gd name="T42" fmla="*/ 352 w 352"/>
                    <a:gd name="T43" fmla="*/ 265 h 46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352" h="469">
                      <a:moveTo>
                        <a:pt x="302" y="194"/>
                      </a:moveTo>
                      <a:cubicBezTo>
                        <a:pt x="300" y="174"/>
                        <a:pt x="302" y="154"/>
                        <a:pt x="303" y="135"/>
                      </a:cubicBezTo>
                      <a:cubicBezTo>
                        <a:pt x="306" y="111"/>
                        <a:pt x="310" y="88"/>
                        <a:pt x="311" y="65"/>
                      </a:cubicBezTo>
                      <a:cubicBezTo>
                        <a:pt x="312" y="48"/>
                        <a:pt x="314" y="24"/>
                        <a:pt x="301" y="10"/>
                      </a:cubicBezTo>
                      <a:cubicBezTo>
                        <a:pt x="290" y="0"/>
                        <a:pt x="272" y="0"/>
                        <a:pt x="257" y="2"/>
                      </a:cubicBezTo>
                      <a:cubicBezTo>
                        <a:pt x="185" y="8"/>
                        <a:pt x="113" y="14"/>
                        <a:pt x="41" y="20"/>
                      </a:cubicBezTo>
                      <a:cubicBezTo>
                        <a:pt x="34" y="21"/>
                        <a:pt x="27" y="21"/>
                        <a:pt x="20" y="24"/>
                      </a:cubicBezTo>
                      <a:cubicBezTo>
                        <a:pt x="2" y="31"/>
                        <a:pt x="0" y="53"/>
                        <a:pt x="1" y="70"/>
                      </a:cubicBezTo>
                      <a:cubicBezTo>
                        <a:pt x="6" y="171"/>
                        <a:pt x="12" y="271"/>
                        <a:pt x="17" y="371"/>
                      </a:cubicBezTo>
                      <a:cubicBezTo>
                        <a:pt x="18" y="391"/>
                        <a:pt x="19" y="411"/>
                        <a:pt x="21" y="431"/>
                      </a:cubicBezTo>
                      <a:cubicBezTo>
                        <a:pt x="23" y="449"/>
                        <a:pt x="30" y="465"/>
                        <a:pt x="50" y="468"/>
                      </a:cubicBezTo>
                      <a:cubicBezTo>
                        <a:pt x="56" y="469"/>
                        <a:pt x="61" y="469"/>
                        <a:pt x="67" y="469"/>
                      </a:cubicBezTo>
                      <a:cubicBezTo>
                        <a:pt x="83" y="467"/>
                        <a:pt x="100" y="462"/>
                        <a:pt x="115" y="458"/>
                      </a:cubicBezTo>
                      <a:cubicBezTo>
                        <a:pt x="138" y="453"/>
                        <a:pt x="162" y="448"/>
                        <a:pt x="185" y="442"/>
                      </a:cubicBezTo>
                      <a:cubicBezTo>
                        <a:pt x="226" y="433"/>
                        <a:pt x="267" y="423"/>
                        <a:pt x="308" y="413"/>
                      </a:cubicBezTo>
                      <a:cubicBezTo>
                        <a:pt x="324" y="409"/>
                        <a:pt x="337" y="403"/>
                        <a:pt x="342" y="386"/>
                      </a:cubicBezTo>
                      <a:cubicBezTo>
                        <a:pt x="347" y="372"/>
                        <a:pt x="344" y="356"/>
                        <a:pt x="339" y="343"/>
                      </a:cubicBezTo>
                      <a:cubicBezTo>
                        <a:pt x="336" y="332"/>
                        <a:pt x="332" y="323"/>
                        <a:pt x="328" y="313"/>
                      </a:cubicBezTo>
                      <a:cubicBezTo>
                        <a:pt x="324" y="304"/>
                        <a:pt x="319" y="294"/>
                        <a:pt x="316" y="284"/>
                      </a:cubicBezTo>
                      <a:cubicBezTo>
                        <a:pt x="315" y="280"/>
                        <a:pt x="314" y="274"/>
                        <a:pt x="317" y="271"/>
                      </a:cubicBezTo>
                      <a:cubicBezTo>
                        <a:pt x="319" y="268"/>
                        <a:pt x="324" y="267"/>
                        <a:pt x="327" y="266"/>
                      </a:cubicBezTo>
                      <a:cubicBezTo>
                        <a:pt x="336" y="265"/>
                        <a:pt x="344" y="264"/>
                        <a:pt x="352" y="265"/>
                      </a:cubicBezTo>
                    </a:path>
                  </a:pathLst>
                </a:custGeom>
                <a:noFill/>
                <a:ln w="7938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9" name="Oval 8">
                  <a:extLst>
                    <a:ext uri="{FF2B5EF4-FFF2-40B4-BE49-F238E27FC236}">
                      <a16:creationId xmlns:a16="http://schemas.microsoft.com/office/drawing/2014/main" id="{C3C3F79E-919A-42B1-B4BE-3A7E2030196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757925" y="3155181"/>
                  <a:ext cx="66790" cy="64007"/>
                </a:xfrm>
                <a:prstGeom prst="ellipse">
                  <a:avLst/>
                </a:prstGeom>
                <a:noFill/>
                <a:ln w="7938" cap="flat">
                  <a:solidFill>
                    <a:srgbClr val="000000"/>
                  </a:solidFill>
                  <a:prstDash val="solid"/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10" name="Freeform 9">
                  <a:extLst>
                    <a:ext uri="{FF2B5EF4-FFF2-40B4-BE49-F238E27FC236}">
                      <a16:creationId xmlns:a16="http://schemas.microsoft.com/office/drawing/2014/main" id="{D114557F-3E83-4AE8-911D-C7E3D3DA9B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1119706" y="3572620"/>
                  <a:ext cx="77922" cy="111317"/>
                </a:xfrm>
                <a:custGeom>
                  <a:avLst/>
                  <a:gdLst>
                    <a:gd name="T0" fmla="*/ 0 w 28"/>
                    <a:gd name="T1" fmla="*/ 0 h 40"/>
                    <a:gd name="T2" fmla="*/ 0 w 28"/>
                    <a:gd name="T3" fmla="*/ 40 h 40"/>
                    <a:gd name="T4" fmla="*/ 28 w 28"/>
                    <a:gd name="T5" fmla="*/ 19 h 40"/>
                    <a:gd name="T6" fmla="*/ 0 w 28"/>
                    <a:gd name="T7" fmla="*/ 0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8" h="40">
                      <a:moveTo>
                        <a:pt x="0" y="0"/>
                      </a:moveTo>
                      <a:lnTo>
                        <a:pt x="0" y="40"/>
                      </a:lnTo>
                      <a:lnTo>
                        <a:pt x="28" y="19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</p:grp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81984A2-7EF6-4A2A-A098-0539AF084407}"/>
                  </a:ext>
                </a:extLst>
              </p:cNvPr>
              <p:cNvSpPr txBox="1"/>
              <p:nvPr/>
            </p:nvSpPr>
            <p:spPr>
              <a:xfrm>
                <a:off x="9831122" y="2214562"/>
                <a:ext cx="1021230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4000" dirty="0">
                    <a:solidFill>
                      <a:schemeClr val="bg1"/>
                    </a:solidFill>
                    <a:latin typeface="IRANSans" panose="020B0506030804020204" pitchFamily="34" charset="-78"/>
                    <a:cs typeface="IRANSans" panose="020B0506030804020204" pitchFamily="34" charset="-78"/>
                  </a:rPr>
                  <a:t>04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DB9B2A23-F5AC-4D83-B1A7-FD2A51120EA7}"/>
                  </a:ext>
                </a:extLst>
              </p:cNvPr>
              <p:cNvSpPr txBox="1"/>
              <p:nvPr/>
            </p:nvSpPr>
            <p:spPr>
              <a:xfrm>
                <a:off x="9851594" y="2842833"/>
                <a:ext cx="1021230" cy="2154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fa-IR" sz="800" dirty="0">
                    <a:solidFill>
                      <a:schemeClr val="bg1">
                        <a:lumMod val="85000"/>
                      </a:schemeClr>
                    </a:solidFill>
                    <a:latin typeface="IRANSans" panose="020B0506030804020204" pitchFamily="34" charset="-78"/>
                    <a:ea typeface="Roboto Condensed" panose="02000000000000000000" pitchFamily="2" charset="0"/>
                    <a:cs typeface="IRANSans" panose="020B0506030804020204" pitchFamily="34" charset="-78"/>
                  </a:rPr>
                  <a:t>مرحله چهارم</a:t>
                </a:r>
                <a:endParaRPr lang="ru-RU" sz="800" dirty="0">
                  <a:solidFill>
                    <a:schemeClr val="bg1">
                      <a:lumMod val="85000"/>
                    </a:schemeClr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IRANSans" panose="020B0506030804020204" pitchFamily="34" charset="-78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DDD61C3-9E2D-41CF-B552-8A05F213FE23}"/>
                  </a:ext>
                </a:extLst>
              </p:cNvPr>
              <p:cNvSpPr txBox="1"/>
              <p:nvPr/>
            </p:nvSpPr>
            <p:spPr>
              <a:xfrm>
                <a:off x="9159800" y="3377680"/>
                <a:ext cx="1585729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a-IR" sz="1400" b="1" dirty="0">
                    <a:solidFill>
                      <a:schemeClr val="bg1"/>
                    </a:solidFill>
                    <a:latin typeface="IRANSans" panose="020B0506030804020204" pitchFamily="34" charset="-78"/>
                    <a:ea typeface="Roboto Condensed" panose="02000000000000000000" pitchFamily="2" charset="0"/>
                    <a:cs typeface="IRANSans" panose="020B0506030804020204" pitchFamily="34" charset="-78"/>
                  </a:rPr>
                  <a:t>پایش و گزارش دهی</a:t>
                </a:r>
                <a:endParaRPr lang="ru-RU" sz="1400" b="1" dirty="0">
                  <a:solidFill>
                    <a:schemeClr val="bg1"/>
                  </a:solidFill>
                  <a:latin typeface="Roboto Condensed" panose="02000000000000000000" pitchFamily="2" charset="0"/>
                  <a:ea typeface="Roboto Condensed" panose="02000000000000000000" pitchFamily="2" charset="0"/>
                  <a:cs typeface="IRANSans" panose="020B0506030804020204" pitchFamily="34" charset="-78"/>
                </a:endParaRPr>
              </a:p>
            </p:txBody>
          </p:sp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D76DD658-F8E0-4E64-9DB4-CB3DE4D78527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262855" y="2557711"/>
                <a:ext cx="457200" cy="457200"/>
                <a:chOff x="10390091" y="3497626"/>
                <a:chExt cx="540438" cy="540438"/>
              </a:xfrm>
              <a:solidFill>
                <a:schemeClr val="bg1"/>
              </a:solidFill>
            </p:grpSpPr>
            <p:sp>
              <p:nvSpPr>
                <p:cNvPr id="36" name="Freeform 60">
                  <a:extLst>
                    <a:ext uri="{FF2B5EF4-FFF2-40B4-BE49-F238E27FC236}">
                      <a16:creationId xmlns:a16="http://schemas.microsoft.com/office/drawing/2014/main" id="{4E66A10E-83C6-4C75-8193-EBA04DB3248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7765" y="3517561"/>
                  <a:ext cx="152829" cy="155044"/>
                </a:xfrm>
                <a:custGeom>
                  <a:avLst/>
                  <a:gdLst>
                    <a:gd name="T0" fmla="*/ 0 w 69"/>
                    <a:gd name="T1" fmla="*/ 70 h 70"/>
                    <a:gd name="T2" fmla="*/ 0 w 69"/>
                    <a:gd name="T3" fmla="*/ 35 h 70"/>
                    <a:gd name="T4" fmla="*/ 34 w 69"/>
                    <a:gd name="T5" fmla="*/ 0 h 70"/>
                    <a:gd name="T6" fmla="*/ 34 w 69"/>
                    <a:gd name="T7" fmla="*/ 35 h 70"/>
                    <a:gd name="T8" fmla="*/ 69 w 69"/>
                    <a:gd name="T9" fmla="*/ 35 h 70"/>
                    <a:gd name="T10" fmla="*/ 34 w 69"/>
                    <a:gd name="T11" fmla="*/ 70 h 70"/>
                    <a:gd name="T12" fmla="*/ 4 w 69"/>
                    <a:gd name="T13" fmla="*/ 70 h 70"/>
                    <a:gd name="T14" fmla="*/ 0 w 69"/>
                    <a:gd name="T15" fmla="*/ 7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0">
                      <a:moveTo>
                        <a:pt x="0" y="70"/>
                      </a:moveTo>
                      <a:lnTo>
                        <a:pt x="0" y="35"/>
                      </a:lnTo>
                      <a:lnTo>
                        <a:pt x="34" y="0"/>
                      </a:lnTo>
                      <a:lnTo>
                        <a:pt x="34" y="35"/>
                      </a:lnTo>
                      <a:lnTo>
                        <a:pt x="69" y="35"/>
                      </a:lnTo>
                      <a:lnTo>
                        <a:pt x="34" y="70"/>
                      </a:lnTo>
                      <a:lnTo>
                        <a:pt x="4" y="70"/>
                      </a:lnTo>
                      <a:lnTo>
                        <a:pt x="0" y="7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37" name="Freeform 61">
                  <a:extLst>
                    <a:ext uri="{FF2B5EF4-FFF2-40B4-BE49-F238E27FC236}">
                      <a16:creationId xmlns:a16="http://schemas.microsoft.com/office/drawing/2014/main" id="{57D16EB7-E640-45C7-94D7-0E6926B5A9B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390091" y="3497626"/>
                  <a:ext cx="540438" cy="540438"/>
                </a:xfrm>
                <a:custGeom>
                  <a:avLst/>
                  <a:gdLst>
                    <a:gd name="T0" fmla="*/ 95 w 112"/>
                    <a:gd name="T1" fmla="*/ 39 h 112"/>
                    <a:gd name="T2" fmla="*/ 111 w 112"/>
                    <a:gd name="T3" fmla="*/ 23 h 112"/>
                    <a:gd name="T4" fmla="*/ 112 w 112"/>
                    <a:gd name="T5" fmla="*/ 18 h 112"/>
                    <a:gd name="T6" fmla="*/ 108 w 112"/>
                    <a:gd name="T7" fmla="*/ 16 h 112"/>
                    <a:gd name="T8" fmla="*/ 96 w 112"/>
                    <a:gd name="T9" fmla="*/ 16 h 112"/>
                    <a:gd name="T10" fmla="*/ 96 w 112"/>
                    <a:gd name="T11" fmla="*/ 4 h 112"/>
                    <a:gd name="T12" fmla="*/ 94 w 112"/>
                    <a:gd name="T13" fmla="*/ 0 h 112"/>
                    <a:gd name="T14" fmla="*/ 89 w 112"/>
                    <a:gd name="T15" fmla="*/ 1 h 112"/>
                    <a:gd name="T16" fmla="*/ 73 w 112"/>
                    <a:gd name="T17" fmla="*/ 17 h 112"/>
                    <a:gd name="T18" fmla="*/ 72 w 112"/>
                    <a:gd name="T19" fmla="*/ 20 h 112"/>
                    <a:gd name="T20" fmla="*/ 72 w 112"/>
                    <a:gd name="T21" fmla="*/ 34 h 112"/>
                    <a:gd name="T22" fmla="*/ 45 w 112"/>
                    <a:gd name="T23" fmla="*/ 61 h 112"/>
                    <a:gd name="T24" fmla="*/ 45 w 112"/>
                    <a:gd name="T25" fmla="*/ 67 h 112"/>
                    <a:gd name="T26" fmla="*/ 48 w 112"/>
                    <a:gd name="T27" fmla="*/ 68 h 112"/>
                    <a:gd name="T28" fmla="*/ 51 w 112"/>
                    <a:gd name="T29" fmla="*/ 67 h 112"/>
                    <a:gd name="T30" fmla="*/ 56 w 112"/>
                    <a:gd name="T31" fmla="*/ 62 h 112"/>
                    <a:gd name="T32" fmla="*/ 56 w 112"/>
                    <a:gd name="T33" fmla="*/ 64 h 112"/>
                    <a:gd name="T34" fmla="*/ 48 w 112"/>
                    <a:gd name="T35" fmla="*/ 72 h 112"/>
                    <a:gd name="T36" fmla="*/ 40 w 112"/>
                    <a:gd name="T37" fmla="*/ 64 h 112"/>
                    <a:gd name="T38" fmla="*/ 42 w 112"/>
                    <a:gd name="T39" fmla="*/ 59 h 112"/>
                    <a:gd name="T40" fmla="*/ 42 w 112"/>
                    <a:gd name="T41" fmla="*/ 58 h 112"/>
                    <a:gd name="T42" fmla="*/ 52 w 112"/>
                    <a:gd name="T43" fmla="*/ 49 h 112"/>
                    <a:gd name="T44" fmla="*/ 48 w 112"/>
                    <a:gd name="T45" fmla="*/ 48 h 112"/>
                    <a:gd name="T46" fmla="*/ 32 w 112"/>
                    <a:gd name="T47" fmla="*/ 64 h 112"/>
                    <a:gd name="T48" fmla="*/ 48 w 112"/>
                    <a:gd name="T49" fmla="*/ 80 h 112"/>
                    <a:gd name="T50" fmla="*/ 64 w 112"/>
                    <a:gd name="T51" fmla="*/ 64 h 112"/>
                    <a:gd name="T52" fmla="*/ 62 w 112"/>
                    <a:gd name="T53" fmla="*/ 56 h 112"/>
                    <a:gd name="T54" fmla="*/ 67 w 112"/>
                    <a:gd name="T55" fmla="*/ 50 h 112"/>
                    <a:gd name="T56" fmla="*/ 72 w 112"/>
                    <a:gd name="T57" fmla="*/ 64 h 112"/>
                    <a:gd name="T58" fmla="*/ 48 w 112"/>
                    <a:gd name="T59" fmla="*/ 88 h 112"/>
                    <a:gd name="T60" fmla="*/ 24 w 112"/>
                    <a:gd name="T61" fmla="*/ 64 h 112"/>
                    <a:gd name="T62" fmla="*/ 48 w 112"/>
                    <a:gd name="T63" fmla="*/ 40 h 112"/>
                    <a:gd name="T64" fmla="*/ 58 w 112"/>
                    <a:gd name="T65" fmla="*/ 42 h 112"/>
                    <a:gd name="T66" fmla="*/ 64 w 112"/>
                    <a:gd name="T67" fmla="*/ 36 h 112"/>
                    <a:gd name="T68" fmla="*/ 48 w 112"/>
                    <a:gd name="T69" fmla="*/ 32 h 112"/>
                    <a:gd name="T70" fmla="*/ 16 w 112"/>
                    <a:gd name="T71" fmla="*/ 64 h 112"/>
                    <a:gd name="T72" fmla="*/ 48 w 112"/>
                    <a:gd name="T73" fmla="*/ 96 h 112"/>
                    <a:gd name="T74" fmla="*/ 80 w 112"/>
                    <a:gd name="T75" fmla="*/ 64 h 112"/>
                    <a:gd name="T76" fmla="*/ 73 w 112"/>
                    <a:gd name="T77" fmla="*/ 44 h 112"/>
                    <a:gd name="T78" fmla="*/ 78 w 112"/>
                    <a:gd name="T79" fmla="*/ 40 h 112"/>
                    <a:gd name="T80" fmla="*/ 80 w 112"/>
                    <a:gd name="T81" fmla="*/ 40 h 112"/>
                    <a:gd name="T82" fmla="*/ 88 w 112"/>
                    <a:gd name="T83" fmla="*/ 64 h 112"/>
                    <a:gd name="T84" fmla="*/ 48 w 112"/>
                    <a:gd name="T85" fmla="*/ 104 h 112"/>
                    <a:gd name="T86" fmla="*/ 8 w 112"/>
                    <a:gd name="T87" fmla="*/ 64 h 112"/>
                    <a:gd name="T88" fmla="*/ 48 w 112"/>
                    <a:gd name="T89" fmla="*/ 24 h 112"/>
                    <a:gd name="T90" fmla="*/ 68 w 112"/>
                    <a:gd name="T91" fmla="*/ 29 h 112"/>
                    <a:gd name="T92" fmla="*/ 68 w 112"/>
                    <a:gd name="T93" fmla="*/ 20 h 112"/>
                    <a:gd name="T94" fmla="*/ 48 w 112"/>
                    <a:gd name="T95" fmla="*/ 16 h 112"/>
                    <a:gd name="T96" fmla="*/ 0 w 112"/>
                    <a:gd name="T97" fmla="*/ 64 h 112"/>
                    <a:gd name="T98" fmla="*/ 48 w 112"/>
                    <a:gd name="T99" fmla="*/ 112 h 112"/>
                    <a:gd name="T100" fmla="*/ 96 w 112"/>
                    <a:gd name="T101" fmla="*/ 64 h 112"/>
                    <a:gd name="T102" fmla="*/ 90 w 112"/>
                    <a:gd name="T103" fmla="*/ 40 h 112"/>
                    <a:gd name="T104" fmla="*/ 92 w 112"/>
                    <a:gd name="T105" fmla="*/ 40 h 112"/>
                    <a:gd name="T106" fmla="*/ 95 w 112"/>
                    <a:gd name="T107" fmla="*/ 39 h 112"/>
                    <a:gd name="T108" fmla="*/ 80 w 112"/>
                    <a:gd name="T109" fmla="*/ 32 h 112"/>
                    <a:gd name="T110" fmla="*/ 80 w 112"/>
                    <a:gd name="T111" fmla="*/ 22 h 112"/>
                    <a:gd name="T112" fmla="*/ 88 w 112"/>
                    <a:gd name="T113" fmla="*/ 14 h 112"/>
                    <a:gd name="T114" fmla="*/ 88 w 112"/>
                    <a:gd name="T115" fmla="*/ 20 h 112"/>
                    <a:gd name="T116" fmla="*/ 92 w 112"/>
                    <a:gd name="T117" fmla="*/ 24 h 112"/>
                    <a:gd name="T118" fmla="*/ 98 w 112"/>
                    <a:gd name="T119" fmla="*/ 24 h 112"/>
                    <a:gd name="T120" fmla="*/ 90 w 112"/>
                    <a:gd name="T121" fmla="*/ 32 h 112"/>
                    <a:gd name="T122" fmla="*/ 80 w 112"/>
                    <a:gd name="T123" fmla="*/ 3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12" h="112">
                      <a:moveTo>
                        <a:pt x="95" y="39"/>
                      </a:moveTo>
                      <a:cubicBezTo>
                        <a:pt x="111" y="23"/>
                        <a:pt x="111" y="23"/>
                        <a:pt x="111" y="23"/>
                      </a:cubicBezTo>
                      <a:cubicBezTo>
                        <a:pt x="112" y="22"/>
                        <a:pt x="112" y="20"/>
                        <a:pt x="112" y="18"/>
                      </a:cubicBezTo>
                      <a:cubicBezTo>
                        <a:pt x="111" y="17"/>
                        <a:pt x="110" y="16"/>
                        <a:pt x="108" y="16"/>
                      </a:cubicBezTo>
                      <a:cubicBezTo>
                        <a:pt x="96" y="16"/>
                        <a:pt x="96" y="16"/>
                        <a:pt x="96" y="16"/>
                      </a:cubicBezTo>
                      <a:cubicBezTo>
                        <a:pt x="96" y="4"/>
                        <a:pt x="96" y="4"/>
                        <a:pt x="96" y="4"/>
                      </a:cubicBezTo>
                      <a:cubicBezTo>
                        <a:pt x="96" y="2"/>
                        <a:pt x="95" y="1"/>
                        <a:pt x="94" y="0"/>
                      </a:cubicBezTo>
                      <a:cubicBezTo>
                        <a:pt x="92" y="0"/>
                        <a:pt x="90" y="0"/>
                        <a:pt x="89" y="1"/>
                      </a:cubicBezTo>
                      <a:cubicBezTo>
                        <a:pt x="73" y="17"/>
                        <a:pt x="73" y="17"/>
                        <a:pt x="73" y="17"/>
                      </a:cubicBezTo>
                      <a:cubicBezTo>
                        <a:pt x="72" y="18"/>
                        <a:pt x="72" y="19"/>
                        <a:pt x="72" y="20"/>
                      </a:cubicBezTo>
                      <a:cubicBezTo>
                        <a:pt x="72" y="34"/>
                        <a:pt x="72" y="34"/>
                        <a:pt x="72" y="34"/>
                      </a:cubicBezTo>
                      <a:cubicBezTo>
                        <a:pt x="45" y="61"/>
                        <a:pt x="45" y="61"/>
                        <a:pt x="45" y="61"/>
                      </a:cubicBezTo>
                      <a:cubicBezTo>
                        <a:pt x="44" y="63"/>
                        <a:pt x="44" y="65"/>
                        <a:pt x="45" y="67"/>
                      </a:cubicBezTo>
                      <a:cubicBezTo>
                        <a:pt x="46" y="68"/>
                        <a:pt x="47" y="68"/>
                        <a:pt x="48" y="68"/>
                      </a:cubicBezTo>
                      <a:cubicBezTo>
                        <a:pt x="49" y="68"/>
                        <a:pt x="50" y="68"/>
                        <a:pt x="51" y="67"/>
                      </a:cubicBezTo>
                      <a:cubicBezTo>
                        <a:pt x="56" y="62"/>
                        <a:pt x="56" y="62"/>
                        <a:pt x="56" y="62"/>
                      </a:cubicBezTo>
                      <a:cubicBezTo>
                        <a:pt x="56" y="63"/>
                        <a:pt x="56" y="63"/>
                        <a:pt x="56" y="64"/>
                      </a:cubicBezTo>
                      <a:cubicBezTo>
                        <a:pt x="56" y="68"/>
                        <a:pt x="52" y="72"/>
                        <a:pt x="48" y="72"/>
                      </a:cubicBezTo>
                      <a:cubicBezTo>
                        <a:pt x="44" y="72"/>
                        <a:pt x="40" y="68"/>
                        <a:pt x="40" y="64"/>
                      </a:cubicBezTo>
                      <a:cubicBezTo>
                        <a:pt x="40" y="62"/>
                        <a:pt x="41" y="60"/>
                        <a:pt x="42" y="59"/>
                      </a:cubicBezTo>
                      <a:cubicBezTo>
                        <a:pt x="42" y="58"/>
                        <a:pt x="42" y="58"/>
                        <a:pt x="42" y="58"/>
                      </a:cubicBezTo>
                      <a:cubicBezTo>
                        <a:pt x="52" y="49"/>
                        <a:pt x="52" y="49"/>
                        <a:pt x="52" y="49"/>
                      </a:cubicBezTo>
                      <a:cubicBezTo>
                        <a:pt x="51" y="48"/>
                        <a:pt x="49" y="48"/>
                        <a:pt x="48" y="48"/>
                      </a:cubicBezTo>
                      <a:cubicBezTo>
                        <a:pt x="39" y="48"/>
                        <a:pt x="32" y="55"/>
                        <a:pt x="32" y="64"/>
                      </a:cubicBezTo>
                      <a:cubicBezTo>
                        <a:pt x="32" y="73"/>
                        <a:pt x="39" y="80"/>
                        <a:pt x="48" y="80"/>
                      </a:cubicBezTo>
                      <a:cubicBezTo>
                        <a:pt x="57" y="80"/>
                        <a:pt x="64" y="73"/>
                        <a:pt x="64" y="64"/>
                      </a:cubicBezTo>
                      <a:cubicBezTo>
                        <a:pt x="64" y="61"/>
                        <a:pt x="63" y="58"/>
                        <a:pt x="62" y="56"/>
                      </a:cubicBezTo>
                      <a:cubicBezTo>
                        <a:pt x="67" y="50"/>
                        <a:pt x="67" y="50"/>
                        <a:pt x="67" y="50"/>
                      </a:cubicBezTo>
                      <a:cubicBezTo>
                        <a:pt x="70" y="54"/>
                        <a:pt x="72" y="59"/>
                        <a:pt x="72" y="64"/>
                      </a:cubicBezTo>
                      <a:cubicBezTo>
                        <a:pt x="72" y="77"/>
                        <a:pt x="61" y="88"/>
                        <a:pt x="48" y="88"/>
                      </a:cubicBezTo>
                      <a:cubicBezTo>
                        <a:pt x="35" y="88"/>
                        <a:pt x="24" y="77"/>
                        <a:pt x="24" y="64"/>
                      </a:cubicBezTo>
                      <a:cubicBezTo>
                        <a:pt x="24" y="51"/>
                        <a:pt x="35" y="40"/>
                        <a:pt x="48" y="40"/>
                      </a:cubicBezTo>
                      <a:cubicBezTo>
                        <a:pt x="52" y="40"/>
                        <a:pt x="55" y="41"/>
                        <a:pt x="58" y="42"/>
                      </a:cubicBezTo>
                      <a:cubicBezTo>
                        <a:pt x="64" y="36"/>
                        <a:pt x="64" y="36"/>
                        <a:pt x="64" y="36"/>
                      </a:cubicBezTo>
                      <a:cubicBezTo>
                        <a:pt x="59" y="34"/>
                        <a:pt x="54" y="32"/>
                        <a:pt x="48" y="32"/>
                      </a:cubicBezTo>
                      <a:cubicBezTo>
                        <a:pt x="30" y="32"/>
                        <a:pt x="16" y="46"/>
                        <a:pt x="16" y="64"/>
                      </a:cubicBezTo>
                      <a:cubicBezTo>
                        <a:pt x="16" y="82"/>
                        <a:pt x="30" y="96"/>
                        <a:pt x="48" y="96"/>
                      </a:cubicBezTo>
                      <a:cubicBezTo>
                        <a:pt x="66" y="96"/>
                        <a:pt x="80" y="82"/>
                        <a:pt x="80" y="64"/>
                      </a:cubicBezTo>
                      <a:cubicBezTo>
                        <a:pt x="80" y="57"/>
                        <a:pt x="77" y="50"/>
                        <a:pt x="73" y="44"/>
                      </a:cubicBezTo>
                      <a:cubicBezTo>
                        <a:pt x="78" y="40"/>
                        <a:pt x="78" y="40"/>
                        <a:pt x="78" y="40"/>
                      </a:cubicBezTo>
                      <a:cubicBezTo>
                        <a:pt x="80" y="40"/>
                        <a:pt x="80" y="40"/>
                        <a:pt x="80" y="40"/>
                      </a:cubicBezTo>
                      <a:cubicBezTo>
                        <a:pt x="85" y="47"/>
                        <a:pt x="88" y="55"/>
                        <a:pt x="88" y="64"/>
                      </a:cubicBezTo>
                      <a:cubicBezTo>
                        <a:pt x="88" y="86"/>
                        <a:pt x="70" y="104"/>
                        <a:pt x="48" y="104"/>
                      </a:cubicBezTo>
                      <a:cubicBezTo>
                        <a:pt x="26" y="104"/>
                        <a:pt x="8" y="86"/>
                        <a:pt x="8" y="64"/>
                      </a:cubicBezTo>
                      <a:cubicBezTo>
                        <a:pt x="8" y="42"/>
                        <a:pt x="26" y="24"/>
                        <a:pt x="48" y="24"/>
                      </a:cubicBezTo>
                      <a:cubicBezTo>
                        <a:pt x="55" y="24"/>
                        <a:pt x="62" y="26"/>
                        <a:pt x="68" y="29"/>
                      </a:cubicBezTo>
                      <a:cubicBezTo>
                        <a:pt x="68" y="20"/>
                        <a:pt x="68" y="20"/>
                        <a:pt x="68" y="20"/>
                      </a:cubicBezTo>
                      <a:cubicBezTo>
                        <a:pt x="62" y="18"/>
                        <a:pt x="55" y="16"/>
                        <a:pt x="48" y="16"/>
                      </a:cubicBezTo>
                      <a:cubicBezTo>
                        <a:pt x="22" y="16"/>
                        <a:pt x="0" y="38"/>
                        <a:pt x="0" y="64"/>
                      </a:cubicBezTo>
                      <a:cubicBezTo>
                        <a:pt x="0" y="90"/>
                        <a:pt x="22" y="112"/>
                        <a:pt x="48" y="112"/>
                      </a:cubicBezTo>
                      <a:cubicBezTo>
                        <a:pt x="74" y="112"/>
                        <a:pt x="96" y="90"/>
                        <a:pt x="96" y="64"/>
                      </a:cubicBezTo>
                      <a:cubicBezTo>
                        <a:pt x="96" y="56"/>
                        <a:pt x="94" y="47"/>
                        <a:pt x="90" y="40"/>
                      </a:cubicBezTo>
                      <a:cubicBezTo>
                        <a:pt x="92" y="40"/>
                        <a:pt x="92" y="40"/>
                        <a:pt x="92" y="40"/>
                      </a:cubicBezTo>
                      <a:cubicBezTo>
                        <a:pt x="93" y="40"/>
                        <a:pt x="94" y="40"/>
                        <a:pt x="95" y="39"/>
                      </a:cubicBezTo>
                      <a:close/>
                      <a:moveTo>
                        <a:pt x="80" y="32"/>
                      </a:moveTo>
                      <a:cubicBezTo>
                        <a:pt x="80" y="22"/>
                        <a:pt x="80" y="22"/>
                        <a:pt x="80" y="22"/>
                      </a:cubicBezTo>
                      <a:cubicBezTo>
                        <a:pt x="88" y="14"/>
                        <a:pt x="88" y="14"/>
                        <a:pt x="88" y="14"/>
                      </a:cubicBezTo>
                      <a:cubicBezTo>
                        <a:pt x="88" y="20"/>
                        <a:pt x="88" y="20"/>
                        <a:pt x="88" y="20"/>
                      </a:cubicBezTo>
                      <a:cubicBezTo>
                        <a:pt x="88" y="22"/>
                        <a:pt x="90" y="24"/>
                        <a:pt x="92" y="24"/>
                      </a:cubicBezTo>
                      <a:cubicBezTo>
                        <a:pt x="98" y="24"/>
                        <a:pt x="98" y="24"/>
                        <a:pt x="98" y="24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lnTo>
                        <a:pt x="80" y="3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D30D1D37-7D2B-46E9-AAD1-BBF6B1E70A6D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9224617" y="2552146"/>
                <a:ext cx="457200" cy="457200"/>
                <a:chOff x="10377787" y="3497626"/>
                <a:chExt cx="540438" cy="540438"/>
              </a:xfrm>
              <a:noFill/>
            </p:grpSpPr>
            <p:sp>
              <p:nvSpPr>
                <p:cNvPr id="45" name="Freeform 60">
                  <a:extLst>
                    <a:ext uri="{FF2B5EF4-FFF2-40B4-BE49-F238E27FC236}">
                      <a16:creationId xmlns:a16="http://schemas.microsoft.com/office/drawing/2014/main" id="{55DDC3AA-8E89-430E-BC62-7DEF5BD34B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757765" y="3517561"/>
                  <a:ext cx="152829" cy="155044"/>
                </a:xfrm>
                <a:custGeom>
                  <a:avLst/>
                  <a:gdLst>
                    <a:gd name="T0" fmla="*/ 0 w 69"/>
                    <a:gd name="T1" fmla="*/ 70 h 70"/>
                    <a:gd name="T2" fmla="*/ 0 w 69"/>
                    <a:gd name="T3" fmla="*/ 35 h 70"/>
                    <a:gd name="T4" fmla="*/ 34 w 69"/>
                    <a:gd name="T5" fmla="*/ 0 h 70"/>
                    <a:gd name="T6" fmla="*/ 34 w 69"/>
                    <a:gd name="T7" fmla="*/ 35 h 70"/>
                    <a:gd name="T8" fmla="*/ 69 w 69"/>
                    <a:gd name="T9" fmla="*/ 35 h 70"/>
                    <a:gd name="T10" fmla="*/ 34 w 69"/>
                    <a:gd name="T11" fmla="*/ 70 h 70"/>
                    <a:gd name="T12" fmla="*/ 4 w 69"/>
                    <a:gd name="T13" fmla="*/ 70 h 70"/>
                    <a:gd name="T14" fmla="*/ 0 w 69"/>
                    <a:gd name="T15" fmla="*/ 70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69" h="70">
                      <a:moveTo>
                        <a:pt x="0" y="70"/>
                      </a:moveTo>
                      <a:lnTo>
                        <a:pt x="0" y="35"/>
                      </a:lnTo>
                      <a:lnTo>
                        <a:pt x="34" y="0"/>
                      </a:lnTo>
                      <a:lnTo>
                        <a:pt x="34" y="35"/>
                      </a:lnTo>
                      <a:lnTo>
                        <a:pt x="69" y="35"/>
                      </a:lnTo>
                      <a:lnTo>
                        <a:pt x="34" y="70"/>
                      </a:lnTo>
                      <a:lnTo>
                        <a:pt x="4" y="70"/>
                      </a:lnTo>
                      <a:lnTo>
                        <a:pt x="0" y="70"/>
                      </a:lnTo>
                      <a:close/>
                    </a:path>
                  </a:pathLst>
                </a:custGeom>
                <a:grpFill/>
                <a:ln>
                  <a:solidFill>
                    <a:srgbClr val="000000"/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  <p:sp>
              <p:nvSpPr>
                <p:cNvPr id="46" name="Freeform 61">
                  <a:extLst>
                    <a:ext uri="{FF2B5EF4-FFF2-40B4-BE49-F238E27FC236}">
                      <a16:creationId xmlns:a16="http://schemas.microsoft.com/office/drawing/2014/main" id="{FC2B4833-5B9E-4A15-AAE3-E2DDA394ADE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0377787" y="3497626"/>
                  <a:ext cx="540438" cy="540438"/>
                </a:xfrm>
                <a:custGeom>
                  <a:avLst/>
                  <a:gdLst>
                    <a:gd name="T0" fmla="*/ 95 w 112"/>
                    <a:gd name="T1" fmla="*/ 39 h 112"/>
                    <a:gd name="T2" fmla="*/ 111 w 112"/>
                    <a:gd name="T3" fmla="*/ 23 h 112"/>
                    <a:gd name="T4" fmla="*/ 112 w 112"/>
                    <a:gd name="T5" fmla="*/ 18 h 112"/>
                    <a:gd name="T6" fmla="*/ 108 w 112"/>
                    <a:gd name="T7" fmla="*/ 16 h 112"/>
                    <a:gd name="T8" fmla="*/ 96 w 112"/>
                    <a:gd name="T9" fmla="*/ 16 h 112"/>
                    <a:gd name="T10" fmla="*/ 96 w 112"/>
                    <a:gd name="T11" fmla="*/ 4 h 112"/>
                    <a:gd name="T12" fmla="*/ 94 w 112"/>
                    <a:gd name="T13" fmla="*/ 0 h 112"/>
                    <a:gd name="T14" fmla="*/ 89 w 112"/>
                    <a:gd name="T15" fmla="*/ 1 h 112"/>
                    <a:gd name="T16" fmla="*/ 73 w 112"/>
                    <a:gd name="T17" fmla="*/ 17 h 112"/>
                    <a:gd name="T18" fmla="*/ 72 w 112"/>
                    <a:gd name="T19" fmla="*/ 20 h 112"/>
                    <a:gd name="T20" fmla="*/ 72 w 112"/>
                    <a:gd name="T21" fmla="*/ 34 h 112"/>
                    <a:gd name="T22" fmla="*/ 45 w 112"/>
                    <a:gd name="T23" fmla="*/ 61 h 112"/>
                    <a:gd name="T24" fmla="*/ 45 w 112"/>
                    <a:gd name="T25" fmla="*/ 67 h 112"/>
                    <a:gd name="T26" fmla="*/ 48 w 112"/>
                    <a:gd name="T27" fmla="*/ 68 h 112"/>
                    <a:gd name="T28" fmla="*/ 51 w 112"/>
                    <a:gd name="T29" fmla="*/ 67 h 112"/>
                    <a:gd name="T30" fmla="*/ 56 w 112"/>
                    <a:gd name="T31" fmla="*/ 62 h 112"/>
                    <a:gd name="T32" fmla="*/ 56 w 112"/>
                    <a:gd name="T33" fmla="*/ 64 h 112"/>
                    <a:gd name="T34" fmla="*/ 48 w 112"/>
                    <a:gd name="T35" fmla="*/ 72 h 112"/>
                    <a:gd name="T36" fmla="*/ 40 w 112"/>
                    <a:gd name="T37" fmla="*/ 64 h 112"/>
                    <a:gd name="T38" fmla="*/ 42 w 112"/>
                    <a:gd name="T39" fmla="*/ 59 h 112"/>
                    <a:gd name="T40" fmla="*/ 42 w 112"/>
                    <a:gd name="T41" fmla="*/ 58 h 112"/>
                    <a:gd name="T42" fmla="*/ 52 w 112"/>
                    <a:gd name="T43" fmla="*/ 49 h 112"/>
                    <a:gd name="T44" fmla="*/ 48 w 112"/>
                    <a:gd name="T45" fmla="*/ 48 h 112"/>
                    <a:gd name="T46" fmla="*/ 32 w 112"/>
                    <a:gd name="T47" fmla="*/ 64 h 112"/>
                    <a:gd name="T48" fmla="*/ 48 w 112"/>
                    <a:gd name="T49" fmla="*/ 80 h 112"/>
                    <a:gd name="T50" fmla="*/ 64 w 112"/>
                    <a:gd name="T51" fmla="*/ 64 h 112"/>
                    <a:gd name="T52" fmla="*/ 62 w 112"/>
                    <a:gd name="T53" fmla="*/ 56 h 112"/>
                    <a:gd name="T54" fmla="*/ 67 w 112"/>
                    <a:gd name="T55" fmla="*/ 50 h 112"/>
                    <a:gd name="T56" fmla="*/ 72 w 112"/>
                    <a:gd name="T57" fmla="*/ 64 h 112"/>
                    <a:gd name="T58" fmla="*/ 48 w 112"/>
                    <a:gd name="T59" fmla="*/ 88 h 112"/>
                    <a:gd name="T60" fmla="*/ 24 w 112"/>
                    <a:gd name="T61" fmla="*/ 64 h 112"/>
                    <a:gd name="T62" fmla="*/ 48 w 112"/>
                    <a:gd name="T63" fmla="*/ 40 h 112"/>
                    <a:gd name="T64" fmla="*/ 58 w 112"/>
                    <a:gd name="T65" fmla="*/ 42 h 112"/>
                    <a:gd name="T66" fmla="*/ 64 w 112"/>
                    <a:gd name="T67" fmla="*/ 36 h 112"/>
                    <a:gd name="T68" fmla="*/ 48 w 112"/>
                    <a:gd name="T69" fmla="*/ 32 h 112"/>
                    <a:gd name="T70" fmla="*/ 16 w 112"/>
                    <a:gd name="T71" fmla="*/ 64 h 112"/>
                    <a:gd name="T72" fmla="*/ 48 w 112"/>
                    <a:gd name="T73" fmla="*/ 96 h 112"/>
                    <a:gd name="T74" fmla="*/ 80 w 112"/>
                    <a:gd name="T75" fmla="*/ 64 h 112"/>
                    <a:gd name="T76" fmla="*/ 73 w 112"/>
                    <a:gd name="T77" fmla="*/ 44 h 112"/>
                    <a:gd name="T78" fmla="*/ 78 w 112"/>
                    <a:gd name="T79" fmla="*/ 40 h 112"/>
                    <a:gd name="T80" fmla="*/ 80 w 112"/>
                    <a:gd name="T81" fmla="*/ 40 h 112"/>
                    <a:gd name="T82" fmla="*/ 88 w 112"/>
                    <a:gd name="T83" fmla="*/ 64 h 112"/>
                    <a:gd name="T84" fmla="*/ 48 w 112"/>
                    <a:gd name="T85" fmla="*/ 104 h 112"/>
                    <a:gd name="T86" fmla="*/ 8 w 112"/>
                    <a:gd name="T87" fmla="*/ 64 h 112"/>
                    <a:gd name="T88" fmla="*/ 48 w 112"/>
                    <a:gd name="T89" fmla="*/ 24 h 112"/>
                    <a:gd name="T90" fmla="*/ 68 w 112"/>
                    <a:gd name="T91" fmla="*/ 29 h 112"/>
                    <a:gd name="T92" fmla="*/ 68 w 112"/>
                    <a:gd name="T93" fmla="*/ 20 h 112"/>
                    <a:gd name="T94" fmla="*/ 48 w 112"/>
                    <a:gd name="T95" fmla="*/ 16 h 112"/>
                    <a:gd name="T96" fmla="*/ 0 w 112"/>
                    <a:gd name="T97" fmla="*/ 64 h 112"/>
                    <a:gd name="T98" fmla="*/ 48 w 112"/>
                    <a:gd name="T99" fmla="*/ 112 h 112"/>
                    <a:gd name="T100" fmla="*/ 96 w 112"/>
                    <a:gd name="T101" fmla="*/ 64 h 112"/>
                    <a:gd name="T102" fmla="*/ 90 w 112"/>
                    <a:gd name="T103" fmla="*/ 40 h 112"/>
                    <a:gd name="T104" fmla="*/ 92 w 112"/>
                    <a:gd name="T105" fmla="*/ 40 h 112"/>
                    <a:gd name="T106" fmla="*/ 95 w 112"/>
                    <a:gd name="T107" fmla="*/ 39 h 112"/>
                    <a:gd name="T108" fmla="*/ 80 w 112"/>
                    <a:gd name="T109" fmla="*/ 32 h 112"/>
                    <a:gd name="T110" fmla="*/ 80 w 112"/>
                    <a:gd name="T111" fmla="*/ 22 h 112"/>
                    <a:gd name="T112" fmla="*/ 88 w 112"/>
                    <a:gd name="T113" fmla="*/ 14 h 112"/>
                    <a:gd name="T114" fmla="*/ 88 w 112"/>
                    <a:gd name="T115" fmla="*/ 20 h 112"/>
                    <a:gd name="T116" fmla="*/ 92 w 112"/>
                    <a:gd name="T117" fmla="*/ 24 h 112"/>
                    <a:gd name="T118" fmla="*/ 98 w 112"/>
                    <a:gd name="T119" fmla="*/ 24 h 112"/>
                    <a:gd name="T120" fmla="*/ 90 w 112"/>
                    <a:gd name="T121" fmla="*/ 32 h 112"/>
                    <a:gd name="T122" fmla="*/ 80 w 112"/>
                    <a:gd name="T123" fmla="*/ 32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12" h="112">
                      <a:moveTo>
                        <a:pt x="95" y="39"/>
                      </a:moveTo>
                      <a:cubicBezTo>
                        <a:pt x="111" y="23"/>
                        <a:pt x="111" y="23"/>
                        <a:pt x="111" y="23"/>
                      </a:cubicBezTo>
                      <a:cubicBezTo>
                        <a:pt x="112" y="22"/>
                        <a:pt x="112" y="20"/>
                        <a:pt x="112" y="18"/>
                      </a:cubicBezTo>
                      <a:cubicBezTo>
                        <a:pt x="111" y="17"/>
                        <a:pt x="110" y="16"/>
                        <a:pt x="108" y="16"/>
                      </a:cubicBezTo>
                      <a:cubicBezTo>
                        <a:pt x="96" y="16"/>
                        <a:pt x="96" y="16"/>
                        <a:pt x="96" y="16"/>
                      </a:cubicBezTo>
                      <a:cubicBezTo>
                        <a:pt x="96" y="4"/>
                        <a:pt x="96" y="4"/>
                        <a:pt x="96" y="4"/>
                      </a:cubicBezTo>
                      <a:cubicBezTo>
                        <a:pt x="96" y="2"/>
                        <a:pt x="95" y="1"/>
                        <a:pt x="94" y="0"/>
                      </a:cubicBezTo>
                      <a:cubicBezTo>
                        <a:pt x="92" y="0"/>
                        <a:pt x="90" y="0"/>
                        <a:pt x="89" y="1"/>
                      </a:cubicBezTo>
                      <a:cubicBezTo>
                        <a:pt x="73" y="17"/>
                        <a:pt x="73" y="17"/>
                        <a:pt x="73" y="17"/>
                      </a:cubicBezTo>
                      <a:cubicBezTo>
                        <a:pt x="72" y="18"/>
                        <a:pt x="72" y="19"/>
                        <a:pt x="72" y="20"/>
                      </a:cubicBezTo>
                      <a:cubicBezTo>
                        <a:pt x="72" y="34"/>
                        <a:pt x="72" y="34"/>
                        <a:pt x="72" y="34"/>
                      </a:cubicBezTo>
                      <a:cubicBezTo>
                        <a:pt x="45" y="61"/>
                        <a:pt x="45" y="61"/>
                        <a:pt x="45" y="61"/>
                      </a:cubicBezTo>
                      <a:cubicBezTo>
                        <a:pt x="44" y="63"/>
                        <a:pt x="44" y="65"/>
                        <a:pt x="45" y="67"/>
                      </a:cubicBezTo>
                      <a:cubicBezTo>
                        <a:pt x="46" y="68"/>
                        <a:pt x="47" y="68"/>
                        <a:pt x="48" y="68"/>
                      </a:cubicBezTo>
                      <a:cubicBezTo>
                        <a:pt x="49" y="68"/>
                        <a:pt x="50" y="68"/>
                        <a:pt x="51" y="67"/>
                      </a:cubicBezTo>
                      <a:cubicBezTo>
                        <a:pt x="56" y="62"/>
                        <a:pt x="56" y="62"/>
                        <a:pt x="56" y="62"/>
                      </a:cubicBezTo>
                      <a:cubicBezTo>
                        <a:pt x="56" y="63"/>
                        <a:pt x="56" y="63"/>
                        <a:pt x="56" y="64"/>
                      </a:cubicBezTo>
                      <a:cubicBezTo>
                        <a:pt x="56" y="68"/>
                        <a:pt x="52" y="72"/>
                        <a:pt x="48" y="72"/>
                      </a:cubicBezTo>
                      <a:cubicBezTo>
                        <a:pt x="44" y="72"/>
                        <a:pt x="40" y="68"/>
                        <a:pt x="40" y="64"/>
                      </a:cubicBezTo>
                      <a:cubicBezTo>
                        <a:pt x="40" y="62"/>
                        <a:pt x="41" y="60"/>
                        <a:pt x="42" y="59"/>
                      </a:cubicBezTo>
                      <a:cubicBezTo>
                        <a:pt x="42" y="58"/>
                        <a:pt x="42" y="58"/>
                        <a:pt x="42" y="58"/>
                      </a:cubicBezTo>
                      <a:cubicBezTo>
                        <a:pt x="52" y="49"/>
                        <a:pt x="52" y="49"/>
                        <a:pt x="52" y="49"/>
                      </a:cubicBezTo>
                      <a:cubicBezTo>
                        <a:pt x="51" y="48"/>
                        <a:pt x="49" y="48"/>
                        <a:pt x="48" y="48"/>
                      </a:cubicBezTo>
                      <a:cubicBezTo>
                        <a:pt x="39" y="48"/>
                        <a:pt x="32" y="55"/>
                        <a:pt x="32" y="64"/>
                      </a:cubicBezTo>
                      <a:cubicBezTo>
                        <a:pt x="32" y="73"/>
                        <a:pt x="39" y="80"/>
                        <a:pt x="48" y="80"/>
                      </a:cubicBezTo>
                      <a:cubicBezTo>
                        <a:pt x="57" y="80"/>
                        <a:pt x="64" y="73"/>
                        <a:pt x="64" y="64"/>
                      </a:cubicBezTo>
                      <a:cubicBezTo>
                        <a:pt x="64" y="61"/>
                        <a:pt x="63" y="58"/>
                        <a:pt x="62" y="56"/>
                      </a:cubicBezTo>
                      <a:cubicBezTo>
                        <a:pt x="67" y="50"/>
                        <a:pt x="67" y="50"/>
                        <a:pt x="67" y="50"/>
                      </a:cubicBezTo>
                      <a:cubicBezTo>
                        <a:pt x="70" y="54"/>
                        <a:pt x="72" y="59"/>
                        <a:pt x="72" y="64"/>
                      </a:cubicBezTo>
                      <a:cubicBezTo>
                        <a:pt x="72" y="77"/>
                        <a:pt x="61" y="88"/>
                        <a:pt x="48" y="88"/>
                      </a:cubicBezTo>
                      <a:cubicBezTo>
                        <a:pt x="35" y="88"/>
                        <a:pt x="24" y="77"/>
                        <a:pt x="24" y="64"/>
                      </a:cubicBezTo>
                      <a:cubicBezTo>
                        <a:pt x="24" y="51"/>
                        <a:pt x="35" y="40"/>
                        <a:pt x="48" y="40"/>
                      </a:cubicBezTo>
                      <a:cubicBezTo>
                        <a:pt x="52" y="40"/>
                        <a:pt x="55" y="41"/>
                        <a:pt x="58" y="42"/>
                      </a:cubicBezTo>
                      <a:cubicBezTo>
                        <a:pt x="64" y="36"/>
                        <a:pt x="64" y="36"/>
                        <a:pt x="64" y="36"/>
                      </a:cubicBezTo>
                      <a:cubicBezTo>
                        <a:pt x="59" y="34"/>
                        <a:pt x="54" y="32"/>
                        <a:pt x="48" y="32"/>
                      </a:cubicBezTo>
                      <a:cubicBezTo>
                        <a:pt x="30" y="32"/>
                        <a:pt x="16" y="46"/>
                        <a:pt x="16" y="64"/>
                      </a:cubicBezTo>
                      <a:cubicBezTo>
                        <a:pt x="16" y="82"/>
                        <a:pt x="30" y="96"/>
                        <a:pt x="48" y="96"/>
                      </a:cubicBezTo>
                      <a:cubicBezTo>
                        <a:pt x="66" y="96"/>
                        <a:pt x="80" y="82"/>
                        <a:pt x="80" y="64"/>
                      </a:cubicBezTo>
                      <a:cubicBezTo>
                        <a:pt x="80" y="57"/>
                        <a:pt x="77" y="50"/>
                        <a:pt x="73" y="44"/>
                      </a:cubicBezTo>
                      <a:cubicBezTo>
                        <a:pt x="78" y="40"/>
                        <a:pt x="78" y="40"/>
                        <a:pt x="78" y="40"/>
                      </a:cubicBezTo>
                      <a:cubicBezTo>
                        <a:pt x="80" y="40"/>
                        <a:pt x="80" y="40"/>
                        <a:pt x="80" y="40"/>
                      </a:cubicBezTo>
                      <a:cubicBezTo>
                        <a:pt x="85" y="47"/>
                        <a:pt x="88" y="55"/>
                        <a:pt x="88" y="64"/>
                      </a:cubicBezTo>
                      <a:cubicBezTo>
                        <a:pt x="88" y="86"/>
                        <a:pt x="70" y="104"/>
                        <a:pt x="48" y="104"/>
                      </a:cubicBezTo>
                      <a:cubicBezTo>
                        <a:pt x="26" y="104"/>
                        <a:pt x="8" y="86"/>
                        <a:pt x="8" y="64"/>
                      </a:cubicBezTo>
                      <a:cubicBezTo>
                        <a:pt x="8" y="42"/>
                        <a:pt x="26" y="24"/>
                        <a:pt x="48" y="24"/>
                      </a:cubicBezTo>
                      <a:cubicBezTo>
                        <a:pt x="55" y="24"/>
                        <a:pt x="62" y="26"/>
                        <a:pt x="68" y="29"/>
                      </a:cubicBezTo>
                      <a:cubicBezTo>
                        <a:pt x="68" y="20"/>
                        <a:pt x="68" y="20"/>
                        <a:pt x="68" y="20"/>
                      </a:cubicBezTo>
                      <a:cubicBezTo>
                        <a:pt x="62" y="18"/>
                        <a:pt x="55" y="16"/>
                        <a:pt x="48" y="16"/>
                      </a:cubicBezTo>
                      <a:cubicBezTo>
                        <a:pt x="22" y="16"/>
                        <a:pt x="0" y="38"/>
                        <a:pt x="0" y="64"/>
                      </a:cubicBezTo>
                      <a:cubicBezTo>
                        <a:pt x="0" y="90"/>
                        <a:pt x="22" y="112"/>
                        <a:pt x="48" y="112"/>
                      </a:cubicBezTo>
                      <a:cubicBezTo>
                        <a:pt x="74" y="112"/>
                        <a:pt x="96" y="90"/>
                        <a:pt x="96" y="64"/>
                      </a:cubicBezTo>
                      <a:cubicBezTo>
                        <a:pt x="96" y="56"/>
                        <a:pt x="94" y="47"/>
                        <a:pt x="90" y="40"/>
                      </a:cubicBezTo>
                      <a:cubicBezTo>
                        <a:pt x="92" y="40"/>
                        <a:pt x="92" y="40"/>
                        <a:pt x="92" y="40"/>
                      </a:cubicBezTo>
                      <a:cubicBezTo>
                        <a:pt x="93" y="40"/>
                        <a:pt x="94" y="40"/>
                        <a:pt x="95" y="39"/>
                      </a:cubicBezTo>
                      <a:close/>
                      <a:moveTo>
                        <a:pt x="80" y="32"/>
                      </a:moveTo>
                      <a:cubicBezTo>
                        <a:pt x="80" y="22"/>
                        <a:pt x="80" y="22"/>
                        <a:pt x="80" y="22"/>
                      </a:cubicBezTo>
                      <a:cubicBezTo>
                        <a:pt x="88" y="14"/>
                        <a:pt x="88" y="14"/>
                        <a:pt x="88" y="14"/>
                      </a:cubicBezTo>
                      <a:cubicBezTo>
                        <a:pt x="88" y="20"/>
                        <a:pt x="88" y="20"/>
                        <a:pt x="88" y="20"/>
                      </a:cubicBezTo>
                      <a:cubicBezTo>
                        <a:pt x="88" y="22"/>
                        <a:pt x="90" y="24"/>
                        <a:pt x="92" y="24"/>
                      </a:cubicBezTo>
                      <a:cubicBezTo>
                        <a:pt x="98" y="24"/>
                        <a:pt x="98" y="24"/>
                        <a:pt x="98" y="24"/>
                      </a:cubicBezTo>
                      <a:cubicBezTo>
                        <a:pt x="90" y="32"/>
                        <a:pt x="90" y="32"/>
                        <a:pt x="90" y="32"/>
                      </a:cubicBezTo>
                      <a:lnTo>
                        <a:pt x="80" y="32"/>
                      </a:lnTo>
                      <a:close/>
                    </a:path>
                  </a:pathLst>
                </a:custGeom>
                <a:grpFill/>
                <a:ln>
                  <a:solidFill>
                    <a:srgbClr val="000000"/>
                  </a:solidFill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>
                    <a:latin typeface="IRANSans" panose="020B0506030804020204" pitchFamily="34" charset="-78"/>
                    <a:cs typeface="IRANSans" panose="020B0506030804020204" pitchFamily="34" charset="-78"/>
                  </a:endParaRPr>
                </a:p>
              </p:txBody>
            </p:sp>
          </p:grpSp>
        </p:grpSp>
      </p:grpSp>
      <p:grpSp>
        <p:nvGrpSpPr>
          <p:cNvPr id="229" name="Group 228">
            <a:extLst>
              <a:ext uri="{FF2B5EF4-FFF2-40B4-BE49-F238E27FC236}">
                <a16:creationId xmlns:a16="http://schemas.microsoft.com/office/drawing/2014/main" id="{1897AE0E-844B-4AE8-B3EA-8E114E666725}"/>
              </a:ext>
            </a:extLst>
          </p:cNvPr>
          <p:cNvGrpSpPr/>
          <p:nvPr/>
        </p:nvGrpSpPr>
        <p:grpSpPr>
          <a:xfrm>
            <a:off x="611230" y="2272126"/>
            <a:ext cx="2994169" cy="3357288"/>
            <a:chOff x="611230" y="1866684"/>
            <a:chExt cx="2994169" cy="3357288"/>
          </a:xfrm>
        </p:grpSpPr>
        <p:pic>
          <p:nvPicPr>
            <p:cNvPr id="189" name="Shadow" descr="D:\andrew\Работа\Андрей\00_Presentations\WOW\PPT ready\3394.png">
              <a:extLst>
                <a:ext uri="{FF2B5EF4-FFF2-40B4-BE49-F238E27FC236}">
                  <a16:creationId xmlns:a16="http://schemas.microsoft.com/office/drawing/2014/main" id="{48289215-7669-43B1-9F77-A92F623FF6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11230" y="4776551"/>
              <a:ext cx="2934768" cy="447421"/>
            </a:xfrm>
            <a:prstGeom prst="rect">
              <a:avLst/>
            </a:prstGeom>
            <a:noFill/>
          </p:spPr>
        </p:pic>
        <p:sp>
          <p:nvSpPr>
            <p:cNvPr id="191" name="AutoShape 3">
              <a:extLst>
                <a:ext uri="{FF2B5EF4-FFF2-40B4-BE49-F238E27FC236}">
                  <a16:creationId xmlns:a16="http://schemas.microsoft.com/office/drawing/2014/main" id="{2D8853AA-35FA-4CAB-B35D-9DC086A0949B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184251" y="1872250"/>
              <a:ext cx="2415582" cy="3128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grpSp>
          <p:nvGrpSpPr>
            <p:cNvPr id="192" name="Group 191">
              <a:extLst>
                <a:ext uri="{FF2B5EF4-FFF2-40B4-BE49-F238E27FC236}">
                  <a16:creationId xmlns:a16="http://schemas.microsoft.com/office/drawing/2014/main" id="{27D53499-D2E8-49F2-86A0-A9BD433F73B0}"/>
                </a:ext>
              </a:extLst>
            </p:cNvPr>
            <p:cNvGrpSpPr/>
            <p:nvPr/>
          </p:nvGrpSpPr>
          <p:grpSpPr>
            <a:xfrm>
              <a:off x="1351227" y="2044792"/>
              <a:ext cx="2148421" cy="2949906"/>
              <a:chOff x="8943456" y="2044792"/>
              <a:chExt cx="2148421" cy="2949906"/>
            </a:xfrm>
          </p:grpSpPr>
          <p:sp>
            <p:nvSpPr>
              <p:cNvPr id="209" name="Freeform 5">
                <a:extLst>
                  <a:ext uri="{FF2B5EF4-FFF2-40B4-BE49-F238E27FC236}">
                    <a16:creationId xmlns:a16="http://schemas.microsoft.com/office/drawing/2014/main" id="{AC1D7F4C-281B-4D2C-9888-D1A258FF5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3456" y="2044792"/>
                <a:ext cx="2148421" cy="2949906"/>
              </a:xfrm>
              <a:custGeom>
                <a:avLst/>
                <a:gdLst>
                  <a:gd name="T0" fmla="*/ 42 w 323"/>
                  <a:gd name="T1" fmla="*/ 444 h 444"/>
                  <a:gd name="T2" fmla="*/ 90 w 323"/>
                  <a:gd name="T3" fmla="*/ 437 h 444"/>
                  <a:gd name="T4" fmla="*/ 160 w 323"/>
                  <a:gd name="T5" fmla="*/ 427 h 444"/>
                  <a:gd name="T6" fmla="*/ 283 w 323"/>
                  <a:gd name="T7" fmla="*/ 406 h 444"/>
                  <a:gd name="T8" fmla="*/ 318 w 323"/>
                  <a:gd name="T9" fmla="*/ 382 h 444"/>
                  <a:gd name="T10" fmla="*/ 318 w 323"/>
                  <a:gd name="T11" fmla="*/ 340 h 444"/>
                  <a:gd name="T12" fmla="*/ 296 w 323"/>
                  <a:gd name="T13" fmla="*/ 246 h 444"/>
                  <a:gd name="T14" fmla="*/ 298 w 323"/>
                  <a:gd name="T15" fmla="*/ 134 h 444"/>
                  <a:gd name="T16" fmla="*/ 310 w 323"/>
                  <a:gd name="T17" fmla="*/ 66 h 444"/>
                  <a:gd name="T18" fmla="*/ 304 w 323"/>
                  <a:gd name="T19" fmla="*/ 12 h 444"/>
                  <a:gd name="T20" fmla="*/ 262 w 323"/>
                  <a:gd name="T21" fmla="*/ 0 h 444"/>
                  <a:gd name="T22" fmla="*/ 49 w 323"/>
                  <a:gd name="T23" fmla="*/ 3 h 444"/>
                  <a:gd name="T24" fmla="*/ 28 w 323"/>
                  <a:gd name="T25" fmla="*/ 5 h 444"/>
                  <a:gd name="T26" fmla="*/ 6 w 323"/>
                  <a:gd name="T27" fmla="*/ 49 h 444"/>
                  <a:gd name="T28" fmla="*/ 0 w 323"/>
                  <a:gd name="T29" fmla="*/ 345 h 444"/>
                  <a:gd name="T30" fmla="*/ 0 w 323"/>
                  <a:gd name="T31" fmla="*/ 403 h 444"/>
                  <a:gd name="T32" fmla="*/ 26 w 323"/>
                  <a:gd name="T33" fmla="*/ 442 h 444"/>
                  <a:gd name="T34" fmla="*/ 42 w 323"/>
                  <a:gd name="T35" fmla="*/ 444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3" h="444">
                    <a:moveTo>
                      <a:pt x="42" y="444"/>
                    </a:moveTo>
                    <a:cubicBezTo>
                      <a:pt x="58" y="444"/>
                      <a:pt x="75" y="440"/>
                      <a:pt x="90" y="437"/>
                    </a:cubicBezTo>
                    <a:cubicBezTo>
                      <a:pt x="113" y="434"/>
                      <a:pt x="137" y="430"/>
                      <a:pt x="160" y="427"/>
                    </a:cubicBezTo>
                    <a:cubicBezTo>
                      <a:pt x="201" y="420"/>
                      <a:pt x="242" y="414"/>
                      <a:pt x="283" y="406"/>
                    </a:cubicBezTo>
                    <a:cubicBezTo>
                      <a:pt x="299" y="404"/>
                      <a:pt x="312" y="399"/>
                      <a:pt x="318" y="382"/>
                    </a:cubicBezTo>
                    <a:cubicBezTo>
                      <a:pt x="323" y="369"/>
                      <a:pt x="321" y="353"/>
                      <a:pt x="318" y="340"/>
                    </a:cubicBezTo>
                    <a:cubicBezTo>
                      <a:pt x="312" y="308"/>
                      <a:pt x="300" y="278"/>
                      <a:pt x="296" y="246"/>
                    </a:cubicBezTo>
                    <a:cubicBezTo>
                      <a:pt x="291" y="208"/>
                      <a:pt x="292" y="171"/>
                      <a:pt x="298" y="134"/>
                    </a:cubicBezTo>
                    <a:cubicBezTo>
                      <a:pt x="301" y="111"/>
                      <a:pt x="307" y="88"/>
                      <a:pt x="310" y="66"/>
                    </a:cubicBezTo>
                    <a:cubicBezTo>
                      <a:pt x="313" y="49"/>
                      <a:pt x="317" y="26"/>
                      <a:pt x="304" y="12"/>
                    </a:cubicBezTo>
                    <a:cubicBezTo>
                      <a:pt x="294" y="0"/>
                      <a:pt x="277" y="0"/>
                      <a:pt x="262" y="0"/>
                    </a:cubicBezTo>
                    <a:cubicBezTo>
                      <a:pt x="191" y="1"/>
                      <a:pt x="120" y="2"/>
                      <a:pt x="49" y="3"/>
                    </a:cubicBezTo>
                    <a:cubicBezTo>
                      <a:pt x="42" y="3"/>
                      <a:pt x="35" y="3"/>
                      <a:pt x="28" y="5"/>
                    </a:cubicBezTo>
                    <a:cubicBezTo>
                      <a:pt x="9" y="11"/>
                      <a:pt x="6" y="32"/>
                      <a:pt x="6" y="49"/>
                    </a:cubicBezTo>
                    <a:cubicBezTo>
                      <a:pt x="4" y="148"/>
                      <a:pt x="2" y="246"/>
                      <a:pt x="0" y="345"/>
                    </a:cubicBezTo>
                    <a:cubicBezTo>
                      <a:pt x="0" y="365"/>
                      <a:pt x="0" y="384"/>
                      <a:pt x="0" y="403"/>
                    </a:cubicBezTo>
                    <a:cubicBezTo>
                      <a:pt x="0" y="421"/>
                      <a:pt x="7" y="438"/>
                      <a:pt x="26" y="442"/>
                    </a:cubicBezTo>
                    <a:cubicBezTo>
                      <a:pt x="31" y="444"/>
                      <a:pt x="37" y="444"/>
                      <a:pt x="42" y="44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10" name="Freeform 6">
                <a:extLst>
                  <a:ext uri="{FF2B5EF4-FFF2-40B4-BE49-F238E27FC236}">
                    <a16:creationId xmlns:a16="http://schemas.microsoft.com/office/drawing/2014/main" id="{1D6E27D9-096B-446E-AF0B-CBA858E282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6517" y="2050357"/>
                <a:ext cx="1995360" cy="2944340"/>
              </a:xfrm>
              <a:custGeom>
                <a:avLst/>
                <a:gdLst>
                  <a:gd name="T0" fmla="*/ 295 w 300"/>
                  <a:gd name="T1" fmla="*/ 339 h 443"/>
                  <a:gd name="T2" fmla="*/ 273 w 300"/>
                  <a:gd name="T3" fmla="*/ 245 h 443"/>
                  <a:gd name="T4" fmla="*/ 275 w 300"/>
                  <a:gd name="T5" fmla="*/ 133 h 443"/>
                  <a:gd name="T6" fmla="*/ 287 w 300"/>
                  <a:gd name="T7" fmla="*/ 65 h 443"/>
                  <a:gd name="T8" fmla="*/ 281 w 300"/>
                  <a:gd name="T9" fmla="*/ 11 h 443"/>
                  <a:gd name="T10" fmla="*/ 259 w 300"/>
                  <a:gd name="T11" fmla="*/ 0 h 443"/>
                  <a:gd name="T12" fmla="*/ 0 w 300"/>
                  <a:gd name="T13" fmla="*/ 441 h 443"/>
                  <a:gd name="T14" fmla="*/ 3 w 300"/>
                  <a:gd name="T15" fmla="*/ 441 h 443"/>
                  <a:gd name="T16" fmla="*/ 19 w 300"/>
                  <a:gd name="T17" fmla="*/ 443 h 443"/>
                  <a:gd name="T18" fmla="*/ 67 w 300"/>
                  <a:gd name="T19" fmla="*/ 436 h 443"/>
                  <a:gd name="T20" fmla="*/ 137 w 300"/>
                  <a:gd name="T21" fmla="*/ 426 h 443"/>
                  <a:gd name="T22" fmla="*/ 260 w 300"/>
                  <a:gd name="T23" fmla="*/ 405 h 443"/>
                  <a:gd name="T24" fmla="*/ 295 w 300"/>
                  <a:gd name="T25" fmla="*/ 381 h 443"/>
                  <a:gd name="T26" fmla="*/ 295 w 300"/>
                  <a:gd name="T27" fmla="*/ 339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0" h="443">
                    <a:moveTo>
                      <a:pt x="295" y="339"/>
                    </a:moveTo>
                    <a:cubicBezTo>
                      <a:pt x="289" y="307"/>
                      <a:pt x="277" y="277"/>
                      <a:pt x="273" y="245"/>
                    </a:cubicBezTo>
                    <a:cubicBezTo>
                      <a:pt x="268" y="207"/>
                      <a:pt x="269" y="170"/>
                      <a:pt x="275" y="133"/>
                    </a:cubicBezTo>
                    <a:cubicBezTo>
                      <a:pt x="278" y="110"/>
                      <a:pt x="284" y="87"/>
                      <a:pt x="287" y="65"/>
                    </a:cubicBezTo>
                    <a:cubicBezTo>
                      <a:pt x="290" y="48"/>
                      <a:pt x="294" y="25"/>
                      <a:pt x="281" y="11"/>
                    </a:cubicBezTo>
                    <a:cubicBezTo>
                      <a:pt x="275" y="4"/>
                      <a:pt x="268" y="1"/>
                      <a:pt x="259" y="0"/>
                    </a:cubicBezTo>
                    <a:cubicBezTo>
                      <a:pt x="0" y="441"/>
                      <a:pt x="0" y="441"/>
                      <a:pt x="0" y="441"/>
                    </a:cubicBezTo>
                    <a:cubicBezTo>
                      <a:pt x="1" y="441"/>
                      <a:pt x="2" y="441"/>
                      <a:pt x="3" y="441"/>
                    </a:cubicBezTo>
                    <a:cubicBezTo>
                      <a:pt x="8" y="443"/>
                      <a:pt x="14" y="443"/>
                      <a:pt x="19" y="443"/>
                    </a:cubicBezTo>
                    <a:cubicBezTo>
                      <a:pt x="35" y="443"/>
                      <a:pt x="52" y="439"/>
                      <a:pt x="67" y="436"/>
                    </a:cubicBezTo>
                    <a:cubicBezTo>
                      <a:pt x="90" y="433"/>
                      <a:pt x="114" y="429"/>
                      <a:pt x="137" y="426"/>
                    </a:cubicBezTo>
                    <a:cubicBezTo>
                      <a:pt x="178" y="419"/>
                      <a:pt x="219" y="413"/>
                      <a:pt x="260" y="405"/>
                    </a:cubicBezTo>
                    <a:cubicBezTo>
                      <a:pt x="276" y="403"/>
                      <a:pt x="289" y="398"/>
                      <a:pt x="295" y="381"/>
                    </a:cubicBezTo>
                    <a:cubicBezTo>
                      <a:pt x="300" y="368"/>
                      <a:pt x="298" y="352"/>
                      <a:pt x="295" y="339"/>
                    </a:cubicBezTo>
                    <a:close/>
                  </a:path>
                </a:pathLst>
              </a:custGeom>
              <a:solidFill>
                <a:srgbClr val="000000">
                  <a:alpha val="3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193" name="Group 192">
              <a:extLst>
                <a:ext uri="{FF2B5EF4-FFF2-40B4-BE49-F238E27FC236}">
                  <a16:creationId xmlns:a16="http://schemas.microsoft.com/office/drawing/2014/main" id="{FDAC35B5-D788-40A3-9D70-7A75BDA2E55C}"/>
                </a:ext>
              </a:extLst>
            </p:cNvPr>
            <p:cNvGrpSpPr/>
            <p:nvPr/>
          </p:nvGrpSpPr>
          <p:grpSpPr>
            <a:xfrm>
              <a:off x="1184251" y="1866684"/>
              <a:ext cx="2421148" cy="3114098"/>
              <a:chOff x="8776480" y="1866684"/>
              <a:chExt cx="2421148" cy="3114098"/>
            </a:xfrm>
          </p:grpSpPr>
          <p:sp>
            <p:nvSpPr>
              <p:cNvPr id="206" name="Freeform 7">
                <a:extLst>
                  <a:ext uri="{FF2B5EF4-FFF2-40B4-BE49-F238E27FC236}">
                    <a16:creationId xmlns:a16="http://schemas.microsoft.com/office/drawing/2014/main" id="{D77DF90E-08C9-4AD6-98F0-9A24EAAE5C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6480" y="1866684"/>
                <a:ext cx="2343226" cy="3114098"/>
              </a:xfrm>
              <a:custGeom>
                <a:avLst/>
                <a:gdLst>
                  <a:gd name="T0" fmla="*/ 302 w 352"/>
                  <a:gd name="T1" fmla="*/ 194 h 469"/>
                  <a:gd name="T2" fmla="*/ 303 w 352"/>
                  <a:gd name="T3" fmla="*/ 135 h 469"/>
                  <a:gd name="T4" fmla="*/ 311 w 352"/>
                  <a:gd name="T5" fmla="*/ 65 h 469"/>
                  <a:gd name="T6" fmla="*/ 301 w 352"/>
                  <a:gd name="T7" fmla="*/ 10 h 469"/>
                  <a:gd name="T8" fmla="*/ 257 w 352"/>
                  <a:gd name="T9" fmla="*/ 2 h 469"/>
                  <a:gd name="T10" fmla="*/ 41 w 352"/>
                  <a:gd name="T11" fmla="*/ 20 h 469"/>
                  <a:gd name="T12" fmla="*/ 20 w 352"/>
                  <a:gd name="T13" fmla="*/ 24 h 469"/>
                  <a:gd name="T14" fmla="*/ 1 w 352"/>
                  <a:gd name="T15" fmla="*/ 70 h 469"/>
                  <a:gd name="T16" fmla="*/ 17 w 352"/>
                  <a:gd name="T17" fmla="*/ 371 h 469"/>
                  <a:gd name="T18" fmla="*/ 21 w 352"/>
                  <a:gd name="T19" fmla="*/ 431 h 469"/>
                  <a:gd name="T20" fmla="*/ 50 w 352"/>
                  <a:gd name="T21" fmla="*/ 468 h 469"/>
                  <a:gd name="T22" fmla="*/ 67 w 352"/>
                  <a:gd name="T23" fmla="*/ 469 h 469"/>
                  <a:gd name="T24" fmla="*/ 115 w 352"/>
                  <a:gd name="T25" fmla="*/ 458 h 469"/>
                  <a:gd name="T26" fmla="*/ 185 w 352"/>
                  <a:gd name="T27" fmla="*/ 442 h 469"/>
                  <a:gd name="T28" fmla="*/ 308 w 352"/>
                  <a:gd name="T29" fmla="*/ 413 h 469"/>
                  <a:gd name="T30" fmla="*/ 342 w 352"/>
                  <a:gd name="T31" fmla="*/ 386 h 469"/>
                  <a:gd name="T32" fmla="*/ 339 w 352"/>
                  <a:gd name="T33" fmla="*/ 343 h 469"/>
                  <a:gd name="T34" fmla="*/ 328 w 352"/>
                  <a:gd name="T35" fmla="*/ 313 h 469"/>
                  <a:gd name="T36" fmla="*/ 316 w 352"/>
                  <a:gd name="T37" fmla="*/ 284 h 469"/>
                  <a:gd name="T38" fmla="*/ 317 w 352"/>
                  <a:gd name="T39" fmla="*/ 271 h 469"/>
                  <a:gd name="T40" fmla="*/ 327 w 352"/>
                  <a:gd name="T41" fmla="*/ 266 h 469"/>
                  <a:gd name="T42" fmla="*/ 352 w 352"/>
                  <a:gd name="T43" fmla="*/ 265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2" h="469">
                    <a:moveTo>
                      <a:pt x="302" y="194"/>
                    </a:moveTo>
                    <a:cubicBezTo>
                      <a:pt x="300" y="174"/>
                      <a:pt x="302" y="154"/>
                      <a:pt x="303" y="135"/>
                    </a:cubicBezTo>
                    <a:cubicBezTo>
                      <a:pt x="306" y="111"/>
                      <a:pt x="310" y="88"/>
                      <a:pt x="311" y="65"/>
                    </a:cubicBezTo>
                    <a:cubicBezTo>
                      <a:pt x="312" y="48"/>
                      <a:pt x="314" y="24"/>
                      <a:pt x="301" y="10"/>
                    </a:cubicBezTo>
                    <a:cubicBezTo>
                      <a:pt x="290" y="0"/>
                      <a:pt x="272" y="0"/>
                      <a:pt x="257" y="2"/>
                    </a:cubicBezTo>
                    <a:cubicBezTo>
                      <a:pt x="185" y="8"/>
                      <a:pt x="113" y="14"/>
                      <a:pt x="41" y="20"/>
                    </a:cubicBezTo>
                    <a:cubicBezTo>
                      <a:pt x="34" y="21"/>
                      <a:pt x="27" y="21"/>
                      <a:pt x="20" y="24"/>
                    </a:cubicBezTo>
                    <a:cubicBezTo>
                      <a:pt x="2" y="31"/>
                      <a:pt x="0" y="53"/>
                      <a:pt x="1" y="70"/>
                    </a:cubicBezTo>
                    <a:cubicBezTo>
                      <a:pt x="6" y="171"/>
                      <a:pt x="12" y="271"/>
                      <a:pt x="17" y="371"/>
                    </a:cubicBezTo>
                    <a:cubicBezTo>
                      <a:pt x="18" y="391"/>
                      <a:pt x="19" y="411"/>
                      <a:pt x="21" y="431"/>
                    </a:cubicBezTo>
                    <a:cubicBezTo>
                      <a:pt x="23" y="449"/>
                      <a:pt x="30" y="465"/>
                      <a:pt x="50" y="468"/>
                    </a:cubicBezTo>
                    <a:cubicBezTo>
                      <a:pt x="56" y="469"/>
                      <a:pt x="61" y="469"/>
                      <a:pt x="67" y="469"/>
                    </a:cubicBezTo>
                    <a:cubicBezTo>
                      <a:pt x="83" y="467"/>
                      <a:pt x="100" y="462"/>
                      <a:pt x="115" y="458"/>
                    </a:cubicBezTo>
                    <a:cubicBezTo>
                      <a:pt x="138" y="453"/>
                      <a:pt x="162" y="448"/>
                      <a:pt x="185" y="442"/>
                    </a:cubicBezTo>
                    <a:cubicBezTo>
                      <a:pt x="226" y="433"/>
                      <a:pt x="267" y="423"/>
                      <a:pt x="308" y="413"/>
                    </a:cubicBezTo>
                    <a:cubicBezTo>
                      <a:pt x="324" y="409"/>
                      <a:pt x="337" y="403"/>
                      <a:pt x="342" y="386"/>
                    </a:cubicBezTo>
                    <a:cubicBezTo>
                      <a:pt x="347" y="372"/>
                      <a:pt x="344" y="356"/>
                      <a:pt x="339" y="343"/>
                    </a:cubicBezTo>
                    <a:cubicBezTo>
                      <a:pt x="336" y="332"/>
                      <a:pt x="332" y="323"/>
                      <a:pt x="328" y="313"/>
                    </a:cubicBezTo>
                    <a:cubicBezTo>
                      <a:pt x="324" y="304"/>
                      <a:pt x="319" y="294"/>
                      <a:pt x="316" y="284"/>
                    </a:cubicBezTo>
                    <a:cubicBezTo>
                      <a:pt x="315" y="280"/>
                      <a:pt x="314" y="274"/>
                      <a:pt x="317" y="271"/>
                    </a:cubicBezTo>
                    <a:cubicBezTo>
                      <a:pt x="319" y="268"/>
                      <a:pt x="324" y="267"/>
                      <a:pt x="327" y="266"/>
                    </a:cubicBezTo>
                    <a:cubicBezTo>
                      <a:pt x="336" y="265"/>
                      <a:pt x="344" y="264"/>
                      <a:pt x="352" y="265"/>
                    </a:cubicBezTo>
                  </a:path>
                </a:pathLst>
              </a:cu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A28D8BD0-A27F-452E-8D37-54A9702B0C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7925" y="3155181"/>
                <a:ext cx="66790" cy="64007"/>
              </a:xfrm>
              <a:prstGeom prst="ellipse">
                <a:avLst/>
              </a:pr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08" name="Freeform 9">
                <a:extLst>
                  <a:ext uri="{FF2B5EF4-FFF2-40B4-BE49-F238E27FC236}">
                    <a16:creationId xmlns:a16="http://schemas.microsoft.com/office/drawing/2014/main" id="{1B339D14-958C-4966-9023-84A72C4C5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9706" y="3572620"/>
                <a:ext cx="77922" cy="111317"/>
              </a:xfrm>
              <a:custGeom>
                <a:avLst/>
                <a:gdLst>
                  <a:gd name="T0" fmla="*/ 0 w 28"/>
                  <a:gd name="T1" fmla="*/ 0 h 40"/>
                  <a:gd name="T2" fmla="*/ 0 w 28"/>
                  <a:gd name="T3" fmla="*/ 40 h 40"/>
                  <a:gd name="T4" fmla="*/ 28 w 28"/>
                  <a:gd name="T5" fmla="*/ 19 h 40"/>
                  <a:gd name="T6" fmla="*/ 0 w 28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40">
                    <a:moveTo>
                      <a:pt x="0" y="0"/>
                    </a:moveTo>
                    <a:lnTo>
                      <a:pt x="0" y="40"/>
                    </a:lnTo>
                    <a:lnTo>
                      <a:pt x="28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sp>
          <p:nvSpPr>
            <p:cNvPr id="194" name="TextBox 193">
              <a:extLst>
                <a:ext uri="{FF2B5EF4-FFF2-40B4-BE49-F238E27FC236}">
                  <a16:creationId xmlns:a16="http://schemas.microsoft.com/office/drawing/2014/main" id="{6FC6614E-CC1F-422D-8763-DF5ADD28E8F8}"/>
                </a:ext>
              </a:extLst>
            </p:cNvPr>
            <p:cNvSpPr txBox="1"/>
            <p:nvPr/>
          </p:nvSpPr>
          <p:spPr>
            <a:xfrm>
              <a:off x="2238893" y="2214562"/>
              <a:ext cx="1021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IRANSans" panose="020B0506030804020204" pitchFamily="34" charset="-78"/>
                  <a:cs typeface="IRANSans" panose="020B0506030804020204" pitchFamily="34" charset="-78"/>
                </a:rPr>
                <a:t>01</a:t>
              </a:r>
            </a:p>
          </p:txBody>
        </p:sp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565CB659-9AFA-4E3A-959B-3944B95DA7E5}"/>
                </a:ext>
              </a:extLst>
            </p:cNvPr>
            <p:cNvSpPr txBox="1"/>
            <p:nvPr/>
          </p:nvSpPr>
          <p:spPr>
            <a:xfrm>
              <a:off x="2238893" y="2754121"/>
              <a:ext cx="102123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a-IR" sz="800" dirty="0">
                  <a:solidFill>
                    <a:schemeClr val="bg1">
                      <a:lumMod val="8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مرحله اول</a:t>
              </a:r>
              <a:endParaRPr lang="ru-RU" sz="800" dirty="0">
                <a:solidFill>
                  <a:schemeClr val="bg1">
                    <a:lumMod val="85000"/>
                  </a:schemeClr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C9A97DCF-2B9C-4927-87F1-7DAB3CEE0494}"/>
                </a:ext>
              </a:extLst>
            </p:cNvPr>
            <p:cNvSpPr txBox="1"/>
            <p:nvPr/>
          </p:nvSpPr>
          <p:spPr>
            <a:xfrm>
              <a:off x="1567571" y="3377706"/>
              <a:ext cx="158572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ارزیابی اولیه و شناسایی ریسک</a:t>
              </a:r>
              <a:endParaRPr lang="ru-RU" sz="1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468F7AE4-1913-49DF-B6F6-A7751219235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98205" y="2554792"/>
              <a:ext cx="457200" cy="457200"/>
              <a:chOff x="2286387" y="5617294"/>
              <a:chExt cx="540438" cy="540438"/>
            </a:xfrm>
            <a:solidFill>
              <a:schemeClr val="bg1"/>
            </a:solidFill>
          </p:grpSpPr>
          <p:sp>
            <p:nvSpPr>
              <p:cNvPr id="39" name="Freeform 133">
                <a:extLst>
                  <a:ext uri="{FF2B5EF4-FFF2-40B4-BE49-F238E27FC236}">
                    <a16:creationId xmlns:a16="http://schemas.microsoft.com/office/drawing/2014/main" id="{4D2460DB-5DDD-48D8-8FDC-CAFA56B8C17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86387" y="5617294"/>
                <a:ext cx="540438" cy="540438"/>
              </a:xfrm>
              <a:custGeom>
                <a:avLst/>
                <a:gdLst>
                  <a:gd name="T0" fmla="*/ 76 w 112"/>
                  <a:gd name="T1" fmla="*/ 0 h 112"/>
                  <a:gd name="T2" fmla="*/ 40 w 112"/>
                  <a:gd name="T3" fmla="*/ 36 h 112"/>
                  <a:gd name="T4" fmla="*/ 48 w 112"/>
                  <a:gd name="T5" fmla="*/ 58 h 112"/>
                  <a:gd name="T6" fmla="*/ 44 w 112"/>
                  <a:gd name="T7" fmla="*/ 62 h 112"/>
                  <a:gd name="T8" fmla="*/ 39 w 112"/>
                  <a:gd name="T9" fmla="*/ 57 h 112"/>
                  <a:gd name="T10" fmla="*/ 33 w 112"/>
                  <a:gd name="T11" fmla="*/ 57 h 112"/>
                  <a:gd name="T12" fmla="*/ 4 w 112"/>
                  <a:gd name="T13" fmla="*/ 86 h 112"/>
                  <a:gd name="T14" fmla="*/ 0 w 112"/>
                  <a:gd name="T15" fmla="*/ 97 h 112"/>
                  <a:gd name="T16" fmla="*/ 4 w 112"/>
                  <a:gd name="T17" fmla="*/ 108 h 112"/>
                  <a:gd name="T18" fmla="*/ 15 w 112"/>
                  <a:gd name="T19" fmla="*/ 112 h 112"/>
                  <a:gd name="T20" fmla="*/ 26 w 112"/>
                  <a:gd name="T21" fmla="*/ 108 h 112"/>
                  <a:gd name="T22" fmla="*/ 55 w 112"/>
                  <a:gd name="T23" fmla="*/ 79 h 112"/>
                  <a:gd name="T24" fmla="*/ 55 w 112"/>
                  <a:gd name="T25" fmla="*/ 73 h 112"/>
                  <a:gd name="T26" fmla="*/ 50 w 112"/>
                  <a:gd name="T27" fmla="*/ 68 h 112"/>
                  <a:gd name="T28" fmla="*/ 54 w 112"/>
                  <a:gd name="T29" fmla="*/ 64 h 112"/>
                  <a:gd name="T30" fmla="*/ 76 w 112"/>
                  <a:gd name="T31" fmla="*/ 72 h 112"/>
                  <a:gd name="T32" fmla="*/ 112 w 112"/>
                  <a:gd name="T33" fmla="*/ 36 h 112"/>
                  <a:gd name="T34" fmla="*/ 76 w 112"/>
                  <a:gd name="T35" fmla="*/ 0 h 112"/>
                  <a:gd name="T36" fmla="*/ 20 w 112"/>
                  <a:gd name="T37" fmla="*/ 102 h 112"/>
                  <a:gd name="T38" fmla="*/ 10 w 112"/>
                  <a:gd name="T39" fmla="*/ 102 h 112"/>
                  <a:gd name="T40" fmla="*/ 8 w 112"/>
                  <a:gd name="T41" fmla="*/ 97 h 112"/>
                  <a:gd name="T42" fmla="*/ 10 w 112"/>
                  <a:gd name="T43" fmla="*/ 92 h 112"/>
                  <a:gd name="T44" fmla="*/ 36 w 112"/>
                  <a:gd name="T45" fmla="*/ 66 h 112"/>
                  <a:gd name="T46" fmla="*/ 46 w 112"/>
                  <a:gd name="T47" fmla="*/ 76 h 112"/>
                  <a:gd name="T48" fmla="*/ 20 w 112"/>
                  <a:gd name="T49" fmla="*/ 102 h 112"/>
                  <a:gd name="T50" fmla="*/ 76 w 112"/>
                  <a:gd name="T51" fmla="*/ 64 h 112"/>
                  <a:gd name="T52" fmla="*/ 48 w 112"/>
                  <a:gd name="T53" fmla="*/ 36 h 112"/>
                  <a:gd name="T54" fmla="*/ 76 w 112"/>
                  <a:gd name="T55" fmla="*/ 8 h 112"/>
                  <a:gd name="T56" fmla="*/ 104 w 112"/>
                  <a:gd name="T57" fmla="*/ 36 h 112"/>
                  <a:gd name="T58" fmla="*/ 76 w 112"/>
                  <a:gd name="T59" fmla="*/ 6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2" h="112">
                    <a:moveTo>
                      <a:pt x="76" y="0"/>
                    </a:moveTo>
                    <a:cubicBezTo>
                      <a:pt x="56" y="0"/>
                      <a:pt x="40" y="16"/>
                      <a:pt x="40" y="36"/>
                    </a:cubicBezTo>
                    <a:cubicBezTo>
                      <a:pt x="40" y="44"/>
                      <a:pt x="43" y="52"/>
                      <a:pt x="48" y="58"/>
                    </a:cubicBezTo>
                    <a:cubicBezTo>
                      <a:pt x="44" y="62"/>
                      <a:pt x="44" y="62"/>
                      <a:pt x="44" y="62"/>
                    </a:cubicBezTo>
                    <a:cubicBezTo>
                      <a:pt x="39" y="57"/>
                      <a:pt x="39" y="57"/>
                      <a:pt x="39" y="57"/>
                    </a:cubicBezTo>
                    <a:cubicBezTo>
                      <a:pt x="37" y="56"/>
                      <a:pt x="35" y="56"/>
                      <a:pt x="33" y="57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2" y="89"/>
                      <a:pt x="0" y="93"/>
                      <a:pt x="0" y="97"/>
                    </a:cubicBezTo>
                    <a:cubicBezTo>
                      <a:pt x="0" y="101"/>
                      <a:pt x="2" y="105"/>
                      <a:pt x="4" y="108"/>
                    </a:cubicBezTo>
                    <a:cubicBezTo>
                      <a:pt x="7" y="110"/>
                      <a:pt x="11" y="112"/>
                      <a:pt x="15" y="112"/>
                    </a:cubicBezTo>
                    <a:cubicBezTo>
                      <a:pt x="19" y="112"/>
                      <a:pt x="23" y="110"/>
                      <a:pt x="26" y="108"/>
                    </a:cubicBezTo>
                    <a:cubicBezTo>
                      <a:pt x="55" y="79"/>
                      <a:pt x="55" y="79"/>
                      <a:pt x="55" y="79"/>
                    </a:cubicBezTo>
                    <a:cubicBezTo>
                      <a:pt x="56" y="77"/>
                      <a:pt x="56" y="75"/>
                      <a:pt x="55" y="73"/>
                    </a:cubicBezTo>
                    <a:cubicBezTo>
                      <a:pt x="50" y="68"/>
                      <a:pt x="50" y="68"/>
                      <a:pt x="50" y="68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60" y="69"/>
                      <a:pt x="68" y="72"/>
                      <a:pt x="76" y="72"/>
                    </a:cubicBezTo>
                    <a:cubicBezTo>
                      <a:pt x="96" y="72"/>
                      <a:pt x="112" y="56"/>
                      <a:pt x="112" y="36"/>
                    </a:cubicBezTo>
                    <a:cubicBezTo>
                      <a:pt x="112" y="16"/>
                      <a:pt x="96" y="0"/>
                      <a:pt x="76" y="0"/>
                    </a:cubicBezTo>
                    <a:close/>
                    <a:moveTo>
                      <a:pt x="20" y="102"/>
                    </a:moveTo>
                    <a:cubicBezTo>
                      <a:pt x="18" y="105"/>
                      <a:pt x="13" y="105"/>
                      <a:pt x="10" y="102"/>
                    </a:cubicBezTo>
                    <a:cubicBezTo>
                      <a:pt x="9" y="100"/>
                      <a:pt x="8" y="99"/>
                      <a:pt x="8" y="97"/>
                    </a:cubicBezTo>
                    <a:cubicBezTo>
                      <a:pt x="8" y="95"/>
                      <a:pt x="9" y="93"/>
                      <a:pt x="10" y="92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46" y="76"/>
                      <a:pt x="46" y="76"/>
                      <a:pt x="46" y="76"/>
                    </a:cubicBezTo>
                    <a:lnTo>
                      <a:pt x="20" y="102"/>
                    </a:lnTo>
                    <a:close/>
                    <a:moveTo>
                      <a:pt x="76" y="64"/>
                    </a:moveTo>
                    <a:cubicBezTo>
                      <a:pt x="61" y="64"/>
                      <a:pt x="48" y="51"/>
                      <a:pt x="48" y="36"/>
                    </a:cubicBezTo>
                    <a:cubicBezTo>
                      <a:pt x="48" y="21"/>
                      <a:pt x="61" y="8"/>
                      <a:pt x="76" y="8"/>
                    </a:cubicBezTo>
                    <a:cubicBezTo>
                      <a:pt x="91" y="8"/>
                      <a:pt x="104" y="21"/>
                      <a:pt x="104" y="36"/>
                    </a:cubicBezTo>
                    <a:cubicBezTo>
                      <a:pt x="104" y="51"/>
                      <a:pt x="91" y="64"/>
                      <a:pt x="76" y="6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40" name="Freeform 134">
                <a:extLst>
                  <a:ext uri="{FF2B5EF4-FFF2-40B4-BE49-F238E27FC236}">
                    <a16:creationId xmlns:a16="http://schemas.microsoft.com/office/drawing/2014/main" id="{7868C6FA-B343-4F59-A732-4EF06D3534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260" y="5674882"/>
                <a:ext cx="115175" cy="230350"/>
              </a:xfrm>
              <a:custGeom>
                <a:avLst/>
                <a:gdLst>
                  <a:gd name="T0" fmla="*/ 16 w 24"/>
                  <a:gd name="T1" fmla="*/ 5 h 48"/>
                  <a:gd name="T2" fmla="*/ 16 w 24"/>
                  <a:gd name="T3" fmla="*/ 4 h 48"/>
                  <a:gd name="T4" fmla="*/ 12 w 24"/>
                  <a:gd name="T5" fmla="*/ 0 h 48"/>
                  <a:gd name="T6" fmla="*/ 8 w 24"/>
                  <a:gd name="T7" fmla="*/ 4 h 48"/>
                  <a:gd name="T8" fmla="*/ 8 w 24"/>
                  <a:gd name="T9" fmla="*/ 5 h 48"/>
                  <a:gd name="T10" fmla="*/ 0 w 24"/>
                  <a:gd name="T11" fmla="*/ 15 h 48"/>
                  <a:gd name="T12" fmla="*/ 6 w 24"/>
                  <a:gd name="T13" fmla="*/ 26 h 48"/>
                  <a:gd name="T14" fmla="*/ 14 w 24"/>
                  <a:gd name="T15" fmla="*/ 30 h 48"/>
                  <a:gd name="T16" fmla="*/ 16 w 24"/>
                  <a:gd name="T17" fmla="*/ 33 h 48"/>
                  <a:gd name="T18" fmla="*/ 13 w 24"/>
                  <a:gd name="T19" fmla="*/ 36 h 48"/>
                  <a:gd name="T20" fmla="*/ 11 w 24"/>
                  <a:gd name="T21" fmla="*/ 36 h 48"/>
                  <a:gd name="T22" fmla="*/ 8 w 24"/>
                  <a:gd name="T23" fmla="*/ 33 h 48"/>
                  <a:gd name="T24" fmla="*/ 8 w 24"/>
                  <a:gd name="T25" fmla="*/ 32 h 48"/>
                  <a:gd name="T26" fmla="*/ 4 w 24"/>
                  <a:gd name="T27" fmla="*/ 28 h 48"/>
                  <a:gd name="T28" fmla="*/ 0 w 24"/>
                  <a:gd name="T29" fmla="*/ 32 h 48"/>
                  <a:gd name="T30" fmla="*/ 0 w 24"/>
                  <a:gd name="T31" fmla="*/ 33 h 48"/>
                  <a:gd name="T32" fmla="*/ 8 w 24"/>
                  <a:gd name="T33" fmla="*/ 43 h 48"/>
                  <a:gd name="T34" fmla="*/ 8 w 24"/>
                  <a:gd name="T35" fmla="*/ 44 h 48"/>
                  <a:gd name="T36" fmla="*/ 12 w 24"/>
                  <a:gd name="T37" fmla="*/ 48 h 48"/>
                  <a:gd name="T38" fmla="*/ 16 w 24"/>
                  <a:gd name="T39" fmla="*/ 44 h 48"/>
                  <a:gd name="T40" fmla="*/ 16 w 24"/>
                  <a:gd name="T41" fmla="*/ 43 h 48"/>
                  <a:gd name="T42" fmla="*/ 24 w 24"/>
                  <a:gd name="T43" fmla="*/ 33 h 48"/>
                  <a:gd name="T44" fmla="*/ 18 w 24"/>
                  <a:gd name="T45" fmla="*/ 22 h 48"/>
                  <a:gd name="T46" fmla="*/ 10 w 24"/>
                  <a:gd name="T47" fmla="*/ 18 h 48"/>
                  <a:gd name="T48" fmla="*/ 8 w 24"/>
                  <a:gd name="T49" fmla="*/ 15 h 48"/>
                  <a:gd name="T50" fmla="*/ 11 w 24"/>
                  <a:gd name="T51" fmla="*/ 12 h 48"/>
                  <a:gd name="T52" fmla="*/ 13 w 24"/>
                  <a:gd name="T53" fmla="*/ 12 h 48"/>
                  <a:gd name="T54" fmla="*/ 16 w 24"/>
                  <a:gd name="T55" fmla="*/ 15 h 48"/>
                  <a:gd name="T56" fmla="*/ 16 w 24"/>
                  <a:gd name="T57" fmla="*/ 16 h 48"/>
                  <a:gd name="T58" fmla="*/ 20 w 24"/>
                  <a:gd name="T59" fmla="*/ 20 h 48"/>
                  <a:gd name="T60" fmla="*/ 24 w 24"/>
                  <a:gd name="T61" fmla="*/ 16 h 48"/>
                  <a:gd name="T62" fmla="*/ 24 w 24"/>
                  <a:gd name="T63" fmla="*/ 15 h 48"/>
                  <a:gd name="T64" fmla="*/ 16 w 24"/>
                  <a:gd name="T65" fmla="*/ 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4" h="48">
                    <a:moveTo>
                      <a:pt x="16" y="5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6" y="2"/>
                      <a:pt x="14" y="0"/>
                      <a:pt x="12" y="0"/>
                    </a:cubicBezTo>
                    <a:cubicBezTo>
                      <a:pt x="10" y="0"/>
                      <a:pt x="8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3" y="6"/>
                      <a:pt x="0" y="10"/>
                      <a:pt x="0" y="15"/>
                    </a:cubicBezTo>
                    <a:cubicBezTo>
                      <a:pt x="0" y="20"/>
                      <a:pt x="2" y="24"/>
                      <a:pt x="6" y="26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5" y="30"/>
                      <a:pt x="16" y="31"/>
                      <a:pt x="16" y="33"/>
                    </a:cubicBezTo>
                    <a:cubicBezTo>
                      <a:pt x="16" y="34"/>
                      <a:pt x="14" y="36"/>
                      <a:pt x="13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0" y="36"/>
                      <a:pt x="8" y="34"/>
                      <a:pt x="8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0"/>
                      <a:pt x="6" y="28"/>
                      <a:pt x="4" y="28"/>
                    </a:cubicBezTo>
                    <a:cubicBezTo>
                      <a:pt x="2" y="28"/>
                      <a:pt x="0" y="30"/>
                      <a:pt x="0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8"/>
                      <a:pt x="3" y="42"/>
                      <a:pt x="8" y="43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6"/>
                      <a:pt x="10" y="48"/>
                      <a:pt x="12" y="48"/>
                    </a:cubicBezTo>
                    <a:cubicBezTo>
                      <a:pt x="14" y="48"/>
                      <a:pt x="16" y="46"/>
                      <a:pt x="16" y="44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21" y="42"/>
                      <a:pt x="24" y="38"/>
                      <a:pt x="24" y="33"/>
                    </a:cubicBezTo>
                    <a:cubicBezTo>
                      <a:pt x="24" y="28"/>
                      <a:pt x="22" y="24"/>
                      <a:pt x="18" y="22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9" y="18"/>
                      <a:pt x="8" y="17"/>
                      <a:pt x="8" y="15"/>
                    </a:cubicBezTo>
                    <a:cubicBezTo>
                      <a:pt x="8" y="14"/>
                      <a:pt x="10" y="12"/>
                      <a:pt x="11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6" y="14"/>
                      <a:pt x="16" y="15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8"/>
                      <a:pt x="18" y="20"/>
                      <a:pt x="20" y="20"/>
                    </a:cubicBezTo>
                    <a:cubicBezTo>
                      <a:pt x="22" y="20"/>
                      <a:pt x="24" y="18"/>
                      <a:pt x="24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0"/>
                      <a:pt x="21" y="6"/>
                      <a:pt x="16" y="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211" name="Group 210">
              <a:extLst>
                <a:ext uri="{FF2B5EF4-FFF2-40B4-BE49-F238E27FC236}">
                  <a16:creationId xmlns:a16="http://schemas.microsoft.com/office/drawing/2014/main" id="{FFEC3776-5DD0-4596-B717-8F3B0F9A6E5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670376" y="2552791"/>
              <a:ext cx="457200" cy="457200"/>
              <a:chOff x="2286387" y="5617294"/>
              <a:chExt cx="540438" cy="540438"/>
            </a:xfrm>
            <a:solidFill>
              <a:schemeClr val="bg1"/>
            </a:solidFill>
          </p:grpSpPr>
          <p:sp>
            <p:nvSpPr>
              <p:cNvPr id="212" name="Freeform 133">
                <a:extLst>
                  <a:ext uri="{FF2B5EF4-FFF2-40B4-BE49-F238E27FC236}">
                    <a16:creationId xmlns:a16="http://schemas.microsoft.com/office/drawing/2014/main" id="{C1146087-F13C-4347-BC41-6A6C7F3ADB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286387" y="5617294"/>
                <a:ext cx="540438" cy="540438"/>
              </a:xfrm>
              <a:custGeom>
                <a:avLst/>
                <a:gdLst>
                  <a:gd name="T0" fmla="*/ 76 w 112"/>
                  <a:gd name="T1" fmla="*/ 0 h 112"/>
                  <a:gd name="T2" fmla="*/ 40 w 112"/>
                  <a:gd name="T3" fmla="*/ 36 h 112"/>
                  <a:gd name="T4" fmla="*/ 48 w 112"/>
                  <a:gd name="T5" fmla="*/ 58 h 112"/>
                  <a:gd name="T6" fmla="*/ 44 w 112"/>
                  <a:gd name="T7" fmla="*/ 62 h 112"/>
                  <a:gd name="T8" fmla="*/ 39 w 112"/>
                  <a:gd name="T9" fmla="*/ 57 h 112"/>
                  <a:gd name="T10" fmla="*/ 33 w 112"/>
                  <a:gd name="T11" fmla="*/ 57 h 112"/>
                  <a:gd name="T12" fmla="*/ 4 w 112"/>
                  <a:gd name="T13" fmla="*/ 86 h 112"/>
                  <a:gd name="T14" fmla="*/ 0 w 112"/>
                  <a:gd name="T15" fmla="*/ 97 h 112"/>
                  <a:gd name="T16" fmla="*/ 4 w 112"/>
                  <a:gd name="T17" fmla="*/ 108 h 112"/>
                  <a:gd name="T18" fmla="*/ 15 w 112"/>
                  <a:gd name="T19" fmla="*/ 112 h 112"/>
                  <a:gd name="T20" fmla="*/ 26 w 112"/>
                  <a:gd name="T21" fmla="*/ 108 h 112"/>
                  <a:gd name="T22" fmla="*/ 55 w 112"/>
                  <a:gd name="T23" fmla="*/ 79 h 112"/>
                  <a:gd name="T24" fmla="*/ 55 w 112"/>
                  <a:gd name="T25" fmla="*/ 73 h 112"/>
                  <a:gd name="T26" fmla="*/ 50 w 112"/>
                  <a:gd name="T27" fmla="*/ 68 h 112"/>
                  <a:gd name="T28" fmla="*/ 54 w 112"/>
                  <a:gd name="T29" fmla="*/ 64 h 112"/>
                  <a:gd name="T30" fmla="*/ 76 w 112"/>
                  <a:gd name="T31" fmla="*/ 72 h 112"/>
                  <a:gd name="T32" fmla="*/ 112 w 112"/>
                  <a:gd name="T33" fmla="*/ 36 h 112"/>
                  <a:gd name="T34" fmla="*/ 76 w 112"/>
                  <a:gd name="T35" fmla="*/ 0 h 112"/>
                  <a:gd name="T36" fmla="*/ 20 w 112"/>
                  <a:gd name="T37" fmla="*/ 102 h 112"/>
                  <a:gd name="T38" fmla="*/ 10 w 112"/>
                  <a:gd name="T39" fmla="*/ 102 h 112"/>
                  <a:gd name="T40" fmla="*/ 8 w 112"/>
                  <a:gd name="T41" fmla="*/ 97 h 112"/>
                  <a:gd name="T42" fmla="*/ 10 w 112"/>
                  <a:gd name="T43" fmla="*/ 92 h 112"/>
                  <a:gd name="T44" fmla="*/ 36 w 112"/>
                  <a:gd name="T45" fmla="*/ 66 h 112"/>
                  <a:gd name="T46" fmla="*/ 46 w 112"/>
                  <a:gd name="T47" fmla="*/ 76 h 112"/>
                  <a:gd name="T48" fmla="*/ 20 w 112"/>
                  <a:gd name="T49" fmla="*/ 102 h 112"/>
                  <a:gd name="T50" fmla="*/ 76 w 112"/>
                  <a:gd name="T51" fmla="*/ 64 h 112"/>
                  <a:gd name="T52" fmla="*/ 48 w 112"/>
                  <a:gd name="T53" fmla="*/ 36 h 112"/>
                  <a:gd name="T54" fmla="*/ 76 w 112"/>
                  <a:gd name="T55" fmla="*/ 8 h 112"/>
                  <a:gd name="T56" fmla="*/ 104 w 112"/>
                  <a:gd name="T57" fmla="*/ 36 h 112"/>
                  <a:gd name="T58" fmla="*/ 76 w 112"/>
                  <a:gd name="T59" fmla="*/ 6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2" h="112">
                    <a:moveTo>
                      <a:pt x="76" y="0"/>
                    </a:moveTo>
                    <a:cubicBezTo>
                      <a:pt x="56" y="0"/>
                      <a:pt x="40" y="16"/>
                      <a:pt x="40" y="36"/>
                    </a:cubicBezTo>
                    <a:cubicBezTo>
                      <a:pt x="40" y="44"/>
                      <a:pt x="43" y="52"/>
                      <a:pt x="48" y="58"/>
                    </a:cubicBezTo>
                    <a:cubicBezTo>
                      <a:pt x="44" y="62"/>
                      <a:pt x="44" y="62"/>
                      <a:pt x="44" y="62"/>
                    </a:cubicBezTo>
                    <a:cubicBezTo>
                      <a:pt x="39" y="57"/>
                      <a:pt x="39" y="57"/>
                      <a:pt x="39" y="57"/>
                    </a:cubicBezTo>
                    <a:cubicBezTo>
                      <a:pt x="37" y="56"/>
                      <a:pt x="35" y="56"/>
                      <a:pt x="33" y="57"/>
                    </a:cubicBezTo>
                    <a:cubicBezTo>
                      <a:pt x="4" y="86"/>
                      <a:pt x="4" y="86"/>
                      <a:pt x="4" y="86"/>
                    </a:cubicBezTo>
                    <a:cubicBezTo>
                      <a:pt x="2" y="89"/>
                      <a:pt x="0" y="93"/>
                      <a:pt x="0" y="97"/>
                    </a:cubicBezTo>
                    <a:cubicBezTo>
                      <a:pt x="0" y="101"/>
                      <a:pt x="2" y="105"/>
                      <a:pt x="4" y="108"/>
                    </a:cubicBezTo>
                    <a:cubicBezTo>
                      <a:pt x="7" y="110"/>
                      <a:pt x="11" y="112"/>
                      <a:pt x="15" y="112"/>
                    </a:cubicBezTo>
                    <a:cubicBezTo>
                      <a:pt x="19" y="112"/>
                      <a:pt x="23" y="110"/>
                      <a:pt x="26" y="108"/>
                    </a:cubicBezTo>
                    <a:cubicBezTo>
                      <a:pt x="55" y="79"/>
                      <a:pt x="55" y="79"/>
                      <a:pt x="55" y="79"/>
                    </a:cubicBezTo>
                    <a:cubicBezTo>
                      <a:pt x="56" y="77"/>
                      <a:pt x="56" y="75"/>
                      <a:pt x="55" y="73"/>
                    </a:cubicBezTo>
                    <a:cubicBezTo>
                      <a:pt x="50" y="68"/>
                      <a:pt x="50" y="68"/>
                      <a:pt x="50" y="68"/>
                    </a:cubicBezTo>
                    <a:cubicBezTo>
                      <a:pt x="54" y="64"/>
                      <a:pt x="54" y="64"/>
                      <a:pt x="54" y="64"/>
                    </a:cubicBezTo>
                    <a:cubicBezTo>
                      <a:pt x="60" y="69"/>
                      <a:pt x="68" y="72"/>
                      <a:pt x="76" y="72"/>
                    </a:cubicBezTo>
                    <a:cubicBezTo>
                      <a:pt x="96" y="72"/>
                      <a:pt x="112" y="56"/>
                      <a:pt x="112" y="36"/>
                    </a:cubicBezTo>
                    <a:cubicBezTo>
                      <a:pt x="112" y="16"/>
                      <a:pt x="96" y="0"/>
                      <a:pt x="76" y="0"/>
                    </a:cubicBezTo>
                    <a:close/>
                    <a:moveTo>
                      <a:pt x="20" y="102"/>
                    </a:moveTo>
                    <a:cubicBezTo>
                      <a:pt x="18" y="105"/>
                      <a:pt x="13" y="105"/>
                      <a:pt x="10" y="102"/>
                    </a:cubicBezTo>
                    <a:cubicBezTo>
                      <a:pt x="9" y="100"/>
                      <a:pt x="8" y="99"/>
                      <a:pt x="8" y="97"/>
                    </a:cubicBezTo>
                    <a:cubicBezTo>
                      <a:pt x="8" y="95"/>
                      <a:pt x="9" y="93"/>
                      <a:pt x="10" y="92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46" y="76"/>
                      <a:pt x="46" y="76"/>
                      <a:pt x="46" y="76"/>
                    </a:cubicBezTo>
                    <a:lnTo>
                      <a:pt x="20" y="102"/>
                    </a:lnTo>
                    <a:close/>
                    <a:moveTo>
                      <a:pt x="76" y="64"/>
                    </a:moveTo>
                    <a:cubicBezTo>
                      <a:pt x="61" y="64"/>
                      <a:pt x="48" y="51"/>
                      <a:pt x="48" y="36"/>
                    </a:cubicBezTo>
                    <a:cubicBezTo>
                      <a:pt x="48" y="21"/>
                      <a:pt x="61" y="8"/>
                      <a:pt x="76" y="8"/>
                    </a:cubicBezTo>
                    <a:cubicBezTo>
                      <a:pt x="91" y="8"/>
                      <a:pt x="104" y="21"/>
                      <a:pt x="104" y="36"/>
                    </a:cubicBezTo>
                    <a:cubicBezTo>
                      <a:pt x="104" y="51"/>
                      <a:pt x="91" y="64"/>
                      <a:pt x="76" y="64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13" name="Freeform 134">
                <a:extLst>
                  <a:ext uri="{FF2B5EF4-FFF2-40B4-BE49-F238E27FC236}">
                    <a16:creationId xmlns:a16="http://schemas.microsoft.com/office/drawing/2014/main" id="{2D1771EA-AD32-466C-9AB2-024BE39812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4260" y="5674882"/>
                <a:ext cx="115175" cy="230350"/>
              </a:xfrm>
              <a:custGeom>
                <a:avLst/>
                <a:gdLst>
                  <a:gd name="T0" fmla="*/ 16 w 24"/>
                  <a:gd name="T1" fmla="*/ 5 h 48"/>
                  <a:gd name="T2" fmla="*/ 16 w 24"/>
                  <a:gd name="T3" fmla="*/ 4 h 48"/>
                  <a:gd name="T4" fmla="*/ 12 w 24"/>
                  <a:gd name="T5" fmla="*/ 0 h 48"/>
                  <a:gd name="T6" fmla="*/ 8 w 24"/>
                  <a:gd name="T7" fmla="*/ 4 h 48"/>
                  <a:gd name="T8" fmla="*/ 8 w 24"/>
                  <a:gd name="T9" fmla="*/ 5 h 48"/>
                  <a:gd name="T10" fmla="*/ 0 w 24"/>
                  <a:gd name="T11" fmla="*/ 15 h 48"/>
                  <a:gd name="T12" fmla="*/ 6 w 24"/>
                  <a:gd name="T13" fmla="*/ 26 h 48"/>
                  <a:gd name="T14" fmla="*/ 14 w 24"/>
                  <a:gd name="T15" fmla="*/ 30 h 48"/>
                  <a:gd name="T16" fmla="*/ 16 w 24"/>
                  <a:gd name="T17" fmla="*/ 33 h 48"/>
                  <a:gd name="T18" fmla="*/ 13 w 24"/>
                  <a:gd name="T19" fmla="*/ 36 h 48"/>
                  <a:gd name="T20" fmla="*/ 11 w 24"/>
                  <a:gd name="T21" fmla="*/ 36 h 48"/>
                  <a:gd name="T22" fmla="*/ 8 w 24"/>
                  <a:gd name="T23" fmla="*/ 33 h 48"/>
                  <a:gd name="T24" fmla="*/ 8 w 24"/>
                  <a:gd name="T25" fmla="*/ 32 h 48"/>
                  <a:gd name="T26" fmla="*/ 4 w 24"/>
                  <a:gd name="T27" fmla="*/ 28 h 48"/>
                  <a:gd name="T28" fmla="*/ 0 w 24"/>
                  <a:gd name="T29" fmla="*/ 32 h 48"/>
                  <a:gd name="T30" fmla="*/ 0 w 24"/>
                  <a:gd name="T31" fmla="*/ 33 h 48"/>
                  <a:gd name="T32" fmla="*/ 8 w 24"/>
                  <a:gd name="T33" fmla="*/ 43 h 48"/>
                  <a:gd name="T34" fmla="*/ 8 w 24"/>
                  <a:gd name="T35" fmla="*/ 44 h 48"/>
                  <a:gd name="T36" fmla="*/ 12 w 24"/>
                  <a:gd name="T37" fmla="*/ 48 h 48"/>
                  <a:gd name="T38" fmla="*/ 16 w 24"/>
                  <a:gd name="T39" fmla="*/ 44 h 48"/>
                  <a:gd name="T40" fmla="*/ 16 w 24"/>
                  <a:gd name="T41" fmla="*/ 43 h 48"/>
                  <a:gd name="T42" fmla="*/ 24 w 24"/>
                  <a:gd name="T43" fmla="*/ 33 h 48"/>
                  <a:gd name="T44" fmla="*/ 18 w 24"/>
                  <a:gd name="T45" fmla="*/ 22 h 48"/>
                  <a:gd name="T46" fmla="*/ 10 w 24"/>
                  <a:gd name="T47" fmla="*/ 18 h 48"/>
                  <a:gd name="T48" fmla="*/ 8 w 24"/>
                  <a:gd name="T49" fmla="*/ 15 h 48"/>
                  <a:gd name="T50" fmla="*/ 11 w 24"/>
                  <a:gd name="T51" fmla="*/ 12 h 48"/>
                  <a:gd name="T52" fmla="*/ 13 w 24"/>
                  <a:gd name="T53" fmla="*/ 12 h 48"/>
                  <a:gd name="T54" fmla="*/ 16 w 24"/>
                  <a:gd name="T55" fmla="*/ 15 h 48"/>
                  <a:gd name="T56" fmla="*/ 16 w 24"/>
                  <a:gd name="T57" fmla="*/ 16 h 48"/>
                  <a:gd name="T58" fmla="*/ 20 w 24"/>
                  <a:gd name="T59" fmla="*/ 20 h 48"/>
                  <a:gd name="T60" fmla="*/ 24 w 24"/>
                  <a:gd name="T61" fmla="*/ 16 h 48"/>
                  <a:gd name="T62" fmla="*/ 24 w 24"/>
                  <a:gd name="T63" fmla="*/ 15 h 48"/>
                  <a:gd name="T64" fmla="*/ 16 w 24"/>
                  <a:gd name="T65" fmla="*/ 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24" h="48">
                    <a:moveTo>
                      <a:pt x="16" y="5"/>
                    </a:moveTo>
                    <a:cubicBezTo>
                      <a:pt x="16" y="4"/>
                      <a:pt x="16" y="4"/>
                      <a:pt x="16" y="4"/>
                    </a:cubicBezTo>
                    <a:cubicBezTo>
                      <a:pt x="16" y="2"/>
                      <a:pt x="14" y="0"/>
                      <a:pt x="12" y="0"/>
                    </a:cubicBezTo>
                    <a:cubicBezTo>
                      <a:pt x="10" y="0"/>
                      <a:pt x="8" y="2"/>
                      <a:pt x="8" y="4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3" y="6"/>
                      <a:pt x="0" y="10"/>
                      <a:pt x="0" y="15"/>
                    </a:cubicBezTo>
                    <a:cubicBezTo>
                      <a:pt x="0" y="20"/>
                      <a:pt x="2" y="24"/>
                      <a:pt x="6" y="26"/>
                    </a:cubicBezTo>
                    <a:cubicBezTo>
                      <a:pt x="14" y="30"/>
                      <a:pt x="14" y="30"/>
                      <a:pt x="14" y="30"/>
                    </a:cubicBezTo>
                    <a:cubicBezTo>
                      <a:pt x="15" y="30"/>
                      <a:pt x="16" y="31"/>
                      <a:pt x="16" y="33"/>
                    </a:cubicBezTo>
                    <a:cubicBezTo>
                      <a:pt x="16" y="34"/>
                      <a:pt x="14" y="36"/>
                      <a:pt x="13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10" y="36"/>
                      <a:pt x="8" y="34"/>
                      <a:pt x="8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0"/>
                      <a:pt x="6" y="28"/>
                      <a:pt x="4" y="28"/>
                    </a:cubicBezTo>
                    <a:cubicBezTo>
                      <a:pt x="2" y="28"/>
                      <a:pt x="0" y="30"/>
                      <a:pt x="0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8"/>
                      <a:pt x="3" y="42"/>
                      <a:pt x="8" y="43"/>
                    </a:cubicBezTo>
                    <a:cubicBezTo>
                      <a:pt x="8" y="44"/>
                      <a:pt x="8" y="44"/>
                      <a:pt x="8" y="44"/>
                    </a:cubicBezTo>
                    <a:cubicBezTo>
                      <a:pt x="8" y="46"/>
                      <a:pt x="10" y="48"/>
                      <a:pt x="12" y="48"/>
                    </a:cubicBezTo>
                    <a:cubicBezTo>
                      <a:pt x="14" y="48"/>
                      <a:pt x="16" y="46"/>
                      <a:pt x="16" y="44"/>
                    </a:cubicBezTo>
                    <a:cubicBezTo>
                      <a:pt x="16" y="43"/>
                      <a:pt x="16" y="43"/>
                      <a:pt x="16" y="43"/>
                    </a:cubicBezTo>
                    <a:cubicBezTo>
                      <a:pt x="21" y="42"/>
                      <a:pt x="24" y="38"/>
                      <a:pt x="24" y="33"/>
                    </a:cubicBezTo>
                    <a:cubicBezTo>
                      <a:pt x="24" y="28"/>
                      <a:pt x="22" y="24"/>
                      <a:pt x="18" y="22"/>
                    </a:cubicBezTo>
                    <a:cubicBezTo>
                      <a:pt x="10" y="18"/>
                      <a:pt x="10" y="18"/>
                      <a:pt x="10" y="18"/>
                    </a:cubicBezTo>
                    <a:cubicBezTo>
                      <a:pt x="9" y="18"/>
                      <a:pt x="8" y="17"/>
                      <a:pt x="8" y="15"/>
                    </a:cubicBezTo>
                    <a:cubicBezTo>
                      <a:pt x="8" y="14"/>
                      <a:pt x="10" y="12"/>
                      <a:pt x="11" y="12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4" y="12"/>
                      <a:pt x="16" y="14"/>
                      <a:pt x="16" y="15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6" y="18"/>
                      <a:pt x="18" y="20"/>
                      <a:pt x="20" y="20"/>
                    </a:cubicBezTo>
                    <a:cubicBezTo>
                      <a:pt x="22" y="20"/>
                      <a:pt x="24" y="18"/>
                      <a:pt x="24" y="16"/>
                    </a:cubicBezTo>
                    <a:cubicBezTo>
                      <a:pt x="24" y="15"/>
                      <a:pt x="24" y="15"/>
                      <a:pt x="24" y="15"/>
                    </a:cubicBezTo>
                    <a:cubicBezTo>
                      <a:pt x="24" y="10"/>
                      <a:pt x="21" y="6"/>
                      <a:pt x="16" y="5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E91C0659-AC69-488F-BE0D-05AE3DF36E54}"/>
              </a:ext>
            </a:extLst>
          </p:cNvPr>
          <p:cNvGrpSpPr/>
          <p:nvPr/>
        </p:nvGrpSpPr>
        <p:grpSpPr>
          <a:xfrm>
            <a:off x="3141973" y="2272126"/>
            <a:ext cx="2994169" cy="3357288"/>
            <a:chOff x="3141973" y="1866684"/>
            <a:chExt cx="2994169" cy="3357288"/>
          </a:xfrm>
        </p:grpSpPr>
        <p:pic>
          <p:nvPicPr>
            <p:cNvPr id="166" name="Shadow" descr="D:\andrew\Работа\Андрей\00_Presentations\WOW\PPT ready\3394.png">
              <a:extLst>
                <a:ext uri="{FF2B5EF4-FFF2-40B4-BE49-F238E27FC236}">
                  <a16:creationId xmlns:a16="http://schemas.microsoft.com/office/drawing/2014/main" id="{980FEA99-D6CD-42C9-A540-E11EAE7831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141973" y="4776551"/>
              <a:ext cx="2934768" cy="447421"/>
            </a:xfrm>
            <a:prstGeom prst="rect">
              <a:avLst/>
            </a:prstGeom>
            <a:noFill/>
          </p:spPr>
        </p:pic>
        <p:sp>
          <p:nvSpPr>
            <p:cNvPr id="168" name="AutoShape 3">
              <a:extLst>
                <a:ext uri="{FF2B5EF4-FFF2-40B4-BE49-F238E27FC236}">
                  <a16:creationId xmlns:a16="http://schemas.microsoft.com/office/drawing/2014/main" id="{F2E7C233-AA8A-4202-BF8C-33B1403DE2D1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3714994" y="1872250"/>
              <a:ext cx="2415582" cy="3128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9D886A43-2417-4B15-99E2-CF95FF096B95}"/>
                </a:ext>
              </a:extLst>
            </p:cNvPr>
            <p:cNvGrpSpPr/>
            <p:nvPr/>
          </p:nvGrpSpPr>
          <p:grpSpPr>
            <a:xfrm>
              <a:off x="3881970" y="2044792"/>
              <a:ext cx="2148421" cy="2949906"/>
              <a:chOff x="8943456" y="2044792"/>
              <a:chExt cx="2148421" cy="2949906"/>
            </a:xfrm>
          </p:grpSpPr>
          <p:sp>
            <p:nvSpPr>
              <p:cNvPr id="186" name="Freeform 5">
                <a:extLst>
                  <a:ext uri="{FF2B5EF4-FFF2-40B4-BE49-F238E27FC236}">
                    <a16:creationId xmlns:a16="http://schemas.microsoft.com/office/drawing/2014/main" id="{C16F6DF7-8E3D-405D-A5D3-659D8BE03D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3456" y="2044792"/>
                <a:ext cx="2148421" cy="2949906"/>
              </a:xfrm>
              <a:custGeom>
                <a:avLst/>
                <a:gdLst>
                  <a:gd name="T0" fmla="*/ 42 w 323"/>
                  <a:gd name="T1" fmla="*/ 444 h 444"/>
                  <a:gd name="T2" fmla="*/ 90 w 323"/>
                  <a:gd name="T3" fmla="*/ 437 h 444"/>
                  <a:gd name="T4" fmla="*/ 160 w 323"/>
                  <a:gd name="T5" fmla="*/ 427 h 444"/>
                  <a:gd name="T6" fmla="*/ 283 w 323"/>
                  <a:gd name="T7" fmla="*/ 406 h 444"/>
                  <a:gd name="T8" fmla="*/ 318 w 323"/>
                  <a:gd name="T9" fmla="*/ 382 h 444"/>
                  <a:gd name="T10" fmla="*/ 318 w 323"/>
                  <a:gd name="T11" fmla="*/ 340 h 444"/>
                  <a:gd name="T12" fmla="*/ 296 w 323"/>
                  <a:gd name="T13" fmla="*/ 246 h 444"/>
                  <a:gd name="T14" fmla="*/ 298 w 323"/>
                  <a:gd name="T15" fmla="*/ 134 h 444"/>
                  <a:gd name="T16" fmla="*/ 310 w 323"/>
                  <a:gd name="T17" fmla="*/ 66 h 444"/>
                  <a:gd name="T18" fmla="*/ 304 w 323"/>
                  <a:gd name="T19" fmla="*/ 12 h 444"/>
                  <a:gd name="T20" fmla="*/ 262 w 323"/>
                  <a:gd name="T21" fmla="*/ 0 h 444"/>
                  <a:gd name="T22" fmla="*/ 49 w 323"/>
                  <a:gd name="T23" fmla="*/ 3 h 444"/>
                  <a:gd name="T24" fmla="*/ 28 w 323"/>
                  <a:gd name="T25" fmla="*/ 5 h 444"/>
                  <a:gd name="T26" fmla="*/ 6 w 323"/>
                  <a:gd name="T27" fmla="*/ 49 h 444"/>
                  <a:gd name="T28" fmla="*/ 0 w 323"/>
                  <a:gd name="T29" fmla="*/ 345 h 444"/>
                  <a:gd name="T30" fmla="*/ 0 w 323"/>
                  <a:gd name="T31" fmla="*/ 403 h 444"/>
                  <a:gd name="T32" fmla="*/ 26 w 323"/>
                  <a:gd name="T33" fmla="*/ 442 h 444"/>
                  <a:gd name="T34" fmla="*/ 42 w 323"/>
                  <a:gd name="T35" fmla="*/ 444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3" h="444">
                    <a:moveTo>
                      <a:pt x="42" y="444"/>
                    </a:moveTo>
                    <a:cubicBezTo>
                      <a:pt x="58" y="444"/>
                      <a:pt x="75" y="440"/>
                      <a:pt x="90" y="437"/>
                    </a:cubicBezTo>
                    <a:cubicBezTo>
                      <a:pt x="113" y="434"/>
                      <a:pt x="137" y="430"/>
                      <a:pt x="160" y="427"/>
                    </a:cubicBezTo>
                    <a:cubicBezTo>
                      <a:pt x="201" y="420"/>
                      <a:pt x="242" y="414"/>
                      <a:pt x="283" y="406"/>
                    </a:cubicBezTo>
                    <a:cubicBezTo>
                      <a:pt x="299" y="404"/>
                      <a:pt x="312" y="399"/>
                      <a:pt x="318" y="382"/>
                    </a:cubicBezTo>
                    <a:cubicBezTo>
                      <a:pt x="323" y="369"/>
                      <a:pt x="321" y="353"/>
                      <a:pt x="318" y="340"/>
                    </a:cubicBezTo>
                    <a:cubicBezTo>
                      <a:pt x="312" y="308"/>
                      <a:pt x="300" y="278"/>
                      <a:pt x="296" y="246"/>
                    </a:cubicBezTo>
                    <a:cubicBezTo>
                      <a:pt x="291" y="208"/>
                      <a:pt x="292" y="171"/>
                      <a:pt x="298" y="134"/>
                    </a:cubicBezTo>
                    <a:cubicBezTo>
                      <a:pt x="301" y="111"/>
                      <a:pt x="307" y="88"/>
                      <a:pt x="310" y="66"/>
                    </a:cubicBezTo>
                    <a:cubicBezTo>
                      <a:pt x="313" y="49"/>
                      <a:pt x="317" y="26"/>
                      <a:pt x="304" y="12"/>
                    </a:cubicBezTo>
                    <a:cubicBezTo>
                      <a:pt x="294" y="0"/>
                      <a:pt x="277" y="0"/>
                      <a:pt x="262" y="0"/>
                    </a:cubicBezTo>
                    <a:cubicBezTo>
                      <a:pt x="191" y="1"/>
                      <a:pt x="120" y="2"/>
                      <a:pt x="49" y="3"/>
                    </a:cubicBezTo>
                    <a:cubicBezTo>
                      <a:pt x="42" y="3"/>
                      <a:pt x="35" y="3"/>
                      <a:pt x="28" y="5"/>
                    </a:cubicBezTo>
                    <a:cubicBezTo>
                      <a:pt x="9" y="11"/>
                      <a:pt x="6" y="32"/>
                      <a:pt x="6" y="49"/>
                    </a:cubicBezTo>
                    <a:cubicBezTo>
                      <a:pt x="4" y="148"/>
                      <a:pt x="2" y="246"/>
                      <a:pt x="0" y="345"/>
                    </a:cubicBezTo>
                    <a:cubicBezTo>
                      <a:pt x="0" y="365"/>
                      <a:pt x="0" y="384"/>
                      <a:pt x="0" y="403"/>
                    </a:cubicBezTo>
                    <a:cubicBezTo>
                      <a:pt x="0" y="421"/>
                      <a:pt x="7" y="438"/>
                      <a:pt x="26" y="442"/>
                    </a:cubicBezTo>
                    <a:cubicBezTo>
                      <a:pt x="31" y="444"/>
                      <a:pt x="37" y="444"/>
                      <a:pt x="42" y="44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87" name="Freeform 6">
                <a:extLst>
                  <a:ext uri="{FF2B5EF4-FFF2-40B4-BE49-F238E27FC236}">
                    <a16:creationId xmlns:a16="http://schemas.microsoft.com/office/drawing/2014/main" id="{F277EFD6-4E5A-4BE5-BE43-38331500B3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6517" y="2050357"/>
                <a:ext cx="1995360" cy="2944340"/>
              </a:xfrm>
              <a:custGeom>
                <a:avLst/>
                <a:gdLst>
                  <a:gd name="T0" fmla="*/ 295 w 300"/>
                  <a:gd name="T1" fmla="*/ 339 h 443"/>
                  <a:gd name="T2" fmla="*/ 273 w 300"/>
                  <a:gd name="T3" fmla="*/ 245 h 443"/>
                  <a:gd name="T4" fmla="*/ 275 w 300"/>
                  <a:gd name="T5" fmla="*/ 133 h 443"/>
                  <a:gd name="T6" fmla="*/ 287 w 300"/>
                  <a:gd name="T7" fmla="*/ 65 h 443"/>
                  <a:gd name="T8" fmla="*/ 281 w 300"/>
                  <a:gd name="T9" fmla="*/ 11 h 443"/>
                  <a:gd name="T10" fmla="*/ 259 w 300"/>
                  <a:gd name="T11" fmla="*/ 0 h 443"/>
                  <a:gd name="T12" fmla="*/ 0 w 300"/>
                  <a:gd name="T13" fmla="*/ 441 h 443"/>
                  <a:gd name="T14" fmla="*/ 3 w 300"/>
                  <a:gd name="T15" fmla="*/ 441 h 443"/>
                  <a:gd name="T16" fmla="*/ 19 w 300"/>
                  <a:gd name="T17" fmla="*/ 443 h 443"/>
                  <a:gd name="T18" fmla="*/ 67 w 300"/>
                  <a:gd name="T19" fmla="*/ 436 h 443"/>
                  <a:gd name="T20" fmla="*/ 137 w 300"/>
                  <a:gd name="T21" fmla="*/ 426 h 443"/>
                  <a:gd name="T22" fmla="*/ 260 w 300"/>
                  <a:gd name="T23" fmla="*/ 405 h 443"/>
                  <a:gd name="T24" fmla="*/ 295 w 300"/>
                  <a:gd name="T25" fmla="*/ 381 h 443"/>
                  <a:gd name="T26" fmla="*/ 295 w 300"/>
                  <a:gd name="T27" fmla="*/ 339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0" h="443">
                    <a:moveTo>
                      <a:pt x="295" y="339"/>
                    </a:moveTo>
                    <a:cubicBezTo>
                      <a:pt x="289" y="307"/>
                      <a:pt x="277" y="277"/>
                      <a:pt x="273" y="245"/>
                    </a:cubicBezTo>
                    <a:cubicBezTo>
                      <a:pt x="268" y="207"/>
                      <a:pt x="269" y="170"/>
                      <a:pt x="275" y="133"/>
                    </a:cubicBezTo>
                    <a:cubicBezTo>
                      <a:pt x="278" y="110"/>
                      <a:pt x="284" y="87"/>
                      <a:pt x="287" y="65"/>
                    </a:cubicBezTo>
                    <a:cubicBezTo>
                      <a:pt x="290" y="48"/>
                      <a:pt x="294" y="25"/>
                      <a:pt x="281" y="11"/>
                    </a:cubicBezTo>
                    <a:cubicBezTo>
                      <a:pt x="275" y="4"/>
                      <a:pt x="268" y="1"/>
                      <a:pt x="259" y="0"/>
                    </a:cubicBezTo>
                    <a:cubicBezTo>
                      <a:pt x="0" y="441"/>
                      <a:pt x="0" y="441"/>
                      <a:pt x="0" y="441"/>
                    </a:cubicBezTo>
                    <a:cubicBezTo>
                      <a:pt x="1" y="441"/>
                      <a:pt x="2" y="441"/>
                      <a:pt x="3" y="441"/>
                    </a:cubicBezTo>
                    <a:cubicBezTo>
                      <a:pt x="8" y="443"/>
                      <a:pt x="14" y="443"/>
                      <a:pt x="19" y="443"/>
                    </a:cubicBezTo>
                    <a:cubicBezTo>
                      <a:pt x="35" y="443"/>
                      <a:pt x="52" y="439"/>
                      <a:pt x="67" y="436"/>
                    </a:cubicBezTo>
                    <a:cubicBezTo>
                      <a:pt x="90" y="433"/>
                      <a:pt x="114" y="429"/>
                      <a:pt x="137" y="426"/>
                    </a:cubicBezTo>
                    <a:cubicBezTo>
                      <a:pt x="178" y="419"/>
                      <a:pt x="219" y="413"/>
                      <a:pt x="260" y="405"/>
                    </a:cubicBezTo>
                    <a:cubicBezTo>
                      <a:pt x="276" y="403"/>
                      <a:pt x="289" y="398"/>
                      <a:pt x="295" y="381"/>
                    </a:cubicBezTo>
                    <a:cubicBezTo>
                      <a:pt x="300" y="368"/>
                      <a:pt x="298" y="352"/>
                      <a:pt x="295" y="339"/>
                    </a:cubicBezTo>
                    <a:close/>
                  </a:path>
                </a:pathLst>
              </a:custGeom>
              <a:solidFill>
                <a:srgbClr val="000000">
                  <a:alpha val="3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170" name="Group 169">
              <a:extLst>
                <a:ext uri="{FF2B5EF4-FFF2-40B4-BE49-F238E27FC236}">
                  <a16:creationId xmlns:a16="http://schemas.microsoft.com/office/drawing/2014/main" id="{972FBF2F-63F5-44CB-9586-A3F7B0BB13A0}"/>
                </a:ext>
              </a:extLst>
            </p:cNvPr>
            <p:cNvGrpSpPr/>
            <p:nvPr/>
          </p:nvGrpSpPr>
          <p:grpSpPr>
            <a:xfrm>
              <a:off x="3714994" y="1866684"/>
              <a:ext cx="2421148" cy="3114098"/>
              <a:chOff x="8776480" y="1866684"/>
              <a:chExt cx="2421148" cy="3114098"/>
            </a:xfrm>
          </p:grpSpPr>
          <p:sp>
            <p:nvSpPr>
              <p:cNvPr id="183" name="Freeform 7">
                <a:extLst>
                  <a:ext uri="{FF2B5EF4-FFF2-40B4-BE49-F238E27FC236}">
                    <a16:creationId xmlns:a16="http://schemas.microsoft.com/office/drawing/2014/main" id="{75723C37-2B70-4A54-BFDE-9DFCEBEB52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6480" y="1866684"/>
                <a:ext cx="2343226" cy="3114098"/>
              </a:xfrm>
              <a:custGeom>
                <a:avLst/>
                <a:gdLst>
                  <a:gd name="T0" fmla="*/ 302 w 352"/>
                  <a:gd name="T1" fmla="*/ 194 h 469"/>
                  <a:gd name="T2" fmla="*/ 303 w 352"/>
                  <a:gd name="T3" fmla="*/ 135 h 469"/>
                  <a:gd name="T4" fmla="*/ 311 w 352"/>
                  <a:gd name="T5" fmla="*/ 65 h 469"/>
                  <a:gd name="T6" fmla="*/ 301 w 352"/>
                  <a:gd name="T7" fmla="*/ 10 h 469"/>
                  <a:gd name="T8" fmla="*/ 257 w 352"/>
                  <a:gd name="T9" fmla="*/ 2 h 469"/>
                  <a:gd name="T10" fmla="*/ 41 w 352"/>
                  <a:gd name="T11" fmla="*/ 20 h 469"/>
                  <a:gd name="T12" fmla="*/ 20 w 352"/>
                  <a:gd name="T13" fmla="*/ 24 h 469"/>
                  <a:gd name="T14" fmla="*/ 1 w 352"/>
                  <a:gd name="T15" fmla="*/ 70 h 469"/>
                  <a:gd name="T16" fmla="*/ 17 w 352"/>
                  <a:gd name="T17" fmla="*/ 371 h 469"/>
                  <a:gd name="T18" fmla="*/ 21 w 352"/>
                  <a:gd name="T19" fmla="*/ 431 h 469"/>
                  <a:gd name="T20" fmla="*/ 50 w 352"/>
                  <a:gd name="T21" fmla="*/ 468 h 469"/>
                  <a:gd name="T22" fmla="*/ 67 w 352"/>
                  <a:gd name="T23" fmla="*/ 469 h 469"/>
                  <a:gd name="T24" fmla="*/ 115 w 352"/>
                  <a:gd name="T25" fmla="*/ 458 h 469"/>
                  <a:gd name="T26" fmla="*/ 185 w 352"/>
                  <a:gd name="T27" fmla="*/ 442 h 469"/>
                  <a:gd name="T28" fmla="*/ 308 w 352"/>
                  <a:gd name="T29" fmla="*/ 413 h 469"/>
                  <a:gd name="T30" fmla="*/ 342 w 352"/>
                  <a:gd name="T31" fmla="*/ 386 h 469"/>
                  <a:gd name="T32" fmla="*/ 339 w 352"/>
                  <a:gd name="T33" fmla="*/ 343 h 469"/>
                  <a:gd name="T34" fmla="*/ 328 w 352"/>
                  <a:gd name="T35" fmla="*/ 313 h 469"/>
                  <a:gd name="T36" fmla="*/ 316 w 352"/>
                  <a:gd name="T37" fmla="*/ 284 h 469"/>
                  <a:gd name="T38" fmla="*/ 317 w 352"/>
                  <a:gd name="T39" fmla="*/ 271 h 469"/>
                  <a:gd name="T40" fmla="*/ 327 w 352"/>
                  <a:gd name="T41" fmla="*/ 266 h 469"/>
                  <a:gd name="T42" fmla="*/ 352 w 352"/>
                  <a:gd name="T43" fmla="*/ 265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2" h="469">
                    <a:moveTo>
                      <a:pt x="302" y="194"/>
                    </a:moveTo>
                    <a:cubicBezTo>
                      <a:pt x="300" y="174"/>
                      <a:pt x="302" y="154"/>
                      <a:pt x="303" y="135"/>
                    </a:cubicBezTo>
                    <a:cubicBezTo>
                      <a:pt x="306" y="111"/>
                      <a:pt x="310" y="88"/>
                      <a:pt x="311" y="65"/>
                    </a:cubicBezTo>
                    <a:cubicBezTo>
                      <a:pt x="312" y="48"/>
                      <a:pt x="314" y="24"/>
                      <a:pt x="301" y="10"/>
                    </a:cubicBezTo>
                    <a:cubicBezTo>
                      <a:pt x="290" y="0"/>
                      <a:pt x="272" y="0"/>
                      <a:pt x="257" y="2"/>
                    </a:cubicBezTo>
                    <a:cubicBezTo>
                      <a:pt x="185" y="8"/>
                      <a:pt x="113" y="14"/>
                      <a:pt x="41" y="20"/>
                    </a:cubicBezTo>
                    <a:cubicBezTo>
                      <a:pt x="34" y="21"/>
                      <a:pt x="27" y="21"/>
                      <a:pt x="20" y="24"/>
                    </a:cubicBezTo>
                    <a:cubicBezTo>
                      <a:pt x="2" y="31"/>
                      <a:pt x="0" y="53"/>
                      <a:pt x="1" y="70"/>
                    </a:cubicBezTo>
                    <a:cubicBezTo>
                      <a:pt x="6" y="171"/>
                      <a:pt x="12" y="271"/>
                      <a:pt x="17" y="371"/>
                    </a:cubicBezTo>
                    <a:cubicBezTo>
                      <a:pt x="18" y="391"/>
                      <a:pt x="19" y="411"/>
                      <a:pt x="21" y="431"/>
                    </a:cubicBezTo>
                    <a:cubicBezTo>
                      <a:pt x="23" y="449"/>
                      <a:pt x="30" y="465"/>
                      <a:pt x="50" y="468"/>
                    </a:cubicBezTo>
                    <a:cubicBezTo>
                      <a:pt x="56" y="469"/>
                      <a:pt x="61" y="469"/>
                      <a:pt x="67" y="469"/>
                    </a:cubicBezTo>
                    <a:cubicBezTo>
                      <a:pt x="83" y="467"/>
                      <a:pt x="100" y="462"/>
                      <a:pt x="115" y="458"/>
                    </a:cubicBezTo>
                    <a:cubicBezTo>
                      <a:pt x="138" y="453"/>
                      <a:pt x="162" y="448"/>
                      <a:pt x="185" y="442"/>
                    </a:cubicBezTo>
                    <a:cubicBezTo>
                      <a:pt x="226" y="433"/>
                      <a:pt x="267" y="423"/>
                      <a:pt x="308" y="413"/>
                    </a:cubicBezTo>
                    <a:cubicBezTo>
                      <a:pt x="324" y="409"/>
                      <a:pt x="337" y="403"/>
                      <a:pt x="342" y="386"/>
                    </a:cubicBezTo>
                    <a:cubicBezTo>
                      <a:pt x="347" y="372"/>
                      <a:pt x="344" y="356"/>
                      <a:pt x="339" y="343"/>
                    </a:cubicBezTo>
                    <a:cubicBezTo>
                      <a:pt x="336" y="332"/>
                      <a:pt x="332" y="323"/>
                      <a:pt x="328" y="313"/>
                    </a:cubicBezTo>
                    <a:cubicBezTo>
                      <a:pt x="324" y="304"/>
                      <a:pt x="319" y="294"/>
                      <a:pt x="316" y="284"/>
                    </a:cubicBezTo>
                    <a:cubicBezTo>
                      <a:pt x="315" y="280"/>
                      <a:pt x="314" y="274"/>
                      <a:pt x="317" y="271"/>
                    </a:cubicBezTo>
                    <a:cubicBezTo>
                      <a:pt x="319" y="268"/>
                      <a:pt x="324" y="267"/>
                      <a:pt x="327" y="266"/>
                    </a:cubicBezTo>
                    <a:cubicBezTo>
                      <a:pt x="336" y="265"/>
                      <a:pt x="344" y="264"/>
                      <a:pt x="352" y="265"/>
                    </a:cubicBezTo>
                  </a:path>
                </a:pathLst>
              </a:cu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84" name="Oval 183">
                <a:extLst>
                  <a:ext uri="{FF2B5EF4-FFF2-40B4-BE49-F238E27FC236}">
                    <a16:creationId xmlns:a16="http://schemas.microsoft.com/office/drawing/2014/main" id="{94117FD3-FAE6-41AF-B228-CCA91B90CC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7925" y="3155181"/>
                <a:ext cx="66790" cy="64007"/>
              </a:xfrm>
              <a:prstGeom prst="ellipse">
                <a:avLst/>
              </a:pr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85" name="Freeform 9">
                <a:extLst>
                  <a:ext uri="{FF2B5EF4-FFF2-40B4-BE49-F238E27FC236}">
                    <a16:creationId xmlns:a16="http://schemas.microsoft.com/office/drawing/2014/main" id="{9A02E435-03F0-4F59-870D-36684D17B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9706" y="3572620"/>
                <a:ext cx="77922" cy="111317"/>
              </a:xfrm>
              <a:custGeom>
                <a:avLst/>
                <a:gdLst>
                  <a:gd name="T0" fmla="*/ 0 w 28"/>
                  <a:gd name="T1" fmla="*/ 0 h 40"/>
                  <a:gd name="T2" fmla="*/ 0 w 28"/>
                  <a:gd name="T3" fmla="*/ 40 h 40"/>
                  <a:gd name="T4" fmla="*/ 28 w 28"/>
                  <a:gd name="T5" fmla="*/ 19 h 40"/>
                  <a:gd name="T6" fmla="*/ 0 w 28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40">
                    <a:moveTo>
                      <a:pt x="0" y="0"/>
                    </a:moveTo>
                    <a:lnTo>
                      <a:pt x="0" y="40"/>
                    </a:lnTo>
                    <a:lnTo>
                      <a:pt x="28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sp>
          <p:nvSpPr>
            <p:cNvPr id="171" name="TextBox 170">
              <a:extLst>
                <a:ext uri="{FF2B5EF4-FFF2-40B4-BE49-F238E27FC236}">
                  <a16:creationId xmlns:a16="http://schemas.microsoft.com/office/drawing/2014/main" id="{51EC52B7-0D36-4004-A9E5-7CDDD3D2F394}"/>
                </a:ext>
              </a:extLst>
            </p:cNvPr>
            <p:cNvSpPr txBox="1"/>
            <p:nvPr/>
          </p:nvSpPr>
          <p:spPr>
            <a:xfrm>
              <a:off x="4769636" y="2214562"/>
              <a:ext cx="1021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IRANSans" panose="020B0506030804020204" pitchFamily="34" charset="-78"/>
                  <a:cs typeface="IRANSans" panose="020B0506030804020204" pitchFamily="34" charset="-78"/>
                </a:rPr>
                <a:t>02</a:t>
              </a:r>
            </a:p>
          </p:txBody>
        </p:sp>
        <p:sp>
          <p:nvSpPr>
            <p:cNvPr id="172" name="TextBox 171">
              <a:extLst>
                <a:ext uri="{FF2B5EF4-FFF2-40B4-BE49-F238E27FC236}">
                  <a16:creationId xmlns:a16="http://schemas.microsoft.com/office/drawing/2014/main" id="{71963D7A-79B3-4874-B4A0-41DDB6449AD2}"/>
                </a:ext>
              </a:extLst>
            </p:cNvPr>
            <p:cNvSpPr txBox="1"/>
            <p:nvPr/>
          </p:nvSpPr>
          <p:spPr>
            <a:xfrm>
              <a:off x="4775448" y="2745744"/>
              <a:ext cx="102123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a-IR" sz="800" dirty="0">
                  <a:solidFill>
                    <a:schemeClr val="bg1">
                      <a:lumMod val="8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مرحله دوم</a:t>
              </a:r>
              <a:endParaRPr lang="ru-RU" sz="800" dirty="0">
                <a:solidFill>
                  <a:schemeClr val="bg1">
                    <a:lumMod val="85000"/>
                  </a:schemeClr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182" name="TextBox 181">
              <a:extLst>
                <a:ext uri="{FF2B5EF4-FFF2-40B4-BE49-F238E27FC236}">
                  <a16:creationId xmlns:a16="http://schemas.microsoft.com/office/drawing/2014/main" id="{3D97B762-E0F0-4D5B-95BA-796435A206CC}"/>
                </a:ext>
              </a:extLst>
            </p:cNvPr>
            <p:cNvSpPr txBox="1"/>
            <p:nvPr/>
          </p:nvSpPr>
          <p:spPr>
            <a:xfrm>
              <a:off x="4098314" y="3377702"/>
              <a:ext cx="158572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ارجاع به کارگروه تخصصی</a:t>
              </a:r>
              <a:endParaRPr lang="ru-RU" sz="1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526FD927-001E-40BA-98DC-138AAD2FAF5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224425" y="2557100"/>
              <a:ext cx="457200" cy="457200"/>
              <a:chOff x="5278727" y="3608735"/>
              <a:chExt cx="540438" cy="540438"/>
            </a:xfrm>
            <a:solidFill>
              <a:schemeClr val="bg1"/>
            </a:solidFill>
          </p:grpSpPr>
          <p:sp>
            <p:nvSpPr>
              <p:cNvPr id="42" name="Freeform 174">
                <a:extLst>
                  <a:ext uri="{FF2B5EF4-FFF2-40B4-BE49-F238E27FC236}">
                    <a16:creationId xmlns:a16="http://schemas.microsoft.com/office/drawing/2014/main" id="{689D167B-F0E8-4B53-9C11-BC8A8FCF459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51490" y="3781497"/>
                <a:ext cx="194912" cy="192698"/>
              </a:xfrm>
              <a:custGeom>
                <a:avLst/>
                <a:gdLst>
                  <a:gd name="T0" fmla="*/ 20 w 40"/>
                  <a:gd name="T1" fmla="*/ 0 h 40"/>
                  <a:gd name="T2" fmla="*/ 0 w 40"/>
                  <a:gd name="T3" fmla="*/ 20 h 40"/>
                  <a:gd name="T4" fmla="*/ 20 w 40"/>
                  <a:gd name="T5" fmla="*/ 40 h 40"/>
                  <a:gd name="T6" fmla="*/ 40 w 40"/>
                  <a:gd name="T7" fmla="*/ 20 h 40"/>
                  <a:gd name="T8" fmla="*/ 20 w 40"/>
                  <a:gd name="T9" fmla="*/ 0 h 40"/>
                  <a:gd name="T10" fmla="*/ 20 w 40"/>
                  <a:gd name="T11" fmla="*/ 32 h 40"/>
                  <a:gd name="T12" fmla="*/ 8 w 40"/>
                  <a:gd name="T13" fmla="*/ 20 h 40"/>
                  <a:gd name="T14" fmla="*/ 20 w 40"/>
                  <a:gd name="T15" fmla="*/ 8 h 40"/>
                  <a:gd name="T16" fmla="*/ 32 w 40"/>
                  <a:gd name="T17" fmla="*/ 20 h 40"/>
                  <a:gd name="T18" fmla="*/ 20 w 40"/>
                  <a:gd name="T19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31" y="40"/>
                      <a:pt x="40" y="31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  <a:moveTo>
                      <a:pt x="20" y="32"/>
                    </a:moveTo>
                    <a:cubicBezTo>
                      <a:pt x="13" y="32"/>
                      <a:pt x="8" y="27"/>
                      <a:pt x="8" y="20"/>
                    </a:cubicBezTo>
                    <a:cubicBezTo>
                      <a:pt x="8" y="13"/>
                      <a:pt x="13" y="8"/>
                      <a:pt x="20" y="8"/>
                    </a:cubicBezTo>
                    <a:cubicBezTo>
                      <a:pt x="27" y="8"/>
                      <a:pt x="32" y="13"/>
                      <a:pt x="32" y="20"/>
                    </a:cubicBezTo>
                    <a:cubicBezTo>
                      <a:pt x="32" y="27"/>
                      <a:pt x="27" y="32"/>
                      <a:pt x="20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43" name="Freeform 175">
                <a:extLst>
                  <a:ext uri="{FF2B5EF4-FFF2-40B4-BE49-F238E27FC236}">
                    <a16:creationId xmlns:a16="http://schemas.microsoft.com/office/drawing/2014/main" id="{6CC125ED-6B64-4B7B-9CF4-DC843EB53F3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78727" y="3608735"/>
                <a:ext cx="540438" cy="540438"/>
              </a:xfrm>
              <a:custGeom>
                <a:avLst/>
                <a:gdLst>
                  <a:gd name="T0" fmla="*/ 94 w 112"/>
                  <a:gd name="T1" fmla="*/ 42 h 112"/>
                  <a:gd name="T2" fmla="*/ 93 w 112"/>
                  <a:gd name="T3" fmla="*/ 39 h 112"/>
                  <a:gd name="T4" fmla="*/ 98 w 112"/>
                  <a:gd name="T5" fmla="*/ 19 h 112"/>
                  <a:gd name="T6" fmla="*/ 81 w 112"/>
                  <a:gd name="T7" fmla="*/ 13 h 112"/>
                  <a:gd name="T8" fmla="*/ 71 w 112"/>
                  <a:gd name="T9" fmla="*/ 19 h 112"/>
                  <a:gd name="T10" fmla="*/ 69 w 112"/>
                  <a:gd name="T11" fmla="*/ 8 h 112"/>
                  <a:gd name="T12" fmla="*/ 52 w 112"/>
                  <a:gd name="T13" fmla="*/ 0 h 112"/>
                  <a:gd name="T14" fmla="*/ 42 w 112"/>
                  <a:gd name="T15" fmla="*/ 18 h 112"/>
                  <a:gd name="T16" fmla="*/ 39 w 112"/>
                  <a:gd name="T17" fmla="*/ 19 h 112"/>
                  <a:gd name="T18" fmla="*/ 19 w 112"/>
                  <a:gd name="T19" fmla="*/ 14 h 112"/>
                  <a:gd name="T20" fmla="*/ 13 w 112"/>
                  <a:gd name="T21" fmla="*/ 31 h 112"/>
                  <a:gd name="T22" fmla="*/ 19 w 112"/>
                  <a:gd name="T23" fmla="*/ 41 h 112"/>
                  <a:gd name="T24" fmla="*/ 8 w 112"/>
                  <a:gd name="T25" fmla="*/ 43 h 112"/>
                  <a:gd name="T26" fmla="*/ 0 w 112"/>
                  <a:gd name="T27" fmla="*/ 60 h 112"/>
                  <a:gd name="T28" fmla="*/ 18 w 112"/>
                  <a:gd name="T29" fmla="*/ 70 h 112"/>
                  <a:gd name="T30" fmla="*/ 19 w 112"/>
                  <a:gd name="T31" fmla="*/ 71 h 112"/>
                  <a:gd name="T32" fmla="*/ 13 w 112"/>
                  <a:gd name="T33" fmla="*/ 81 h 112"/>
                  <a:gd name="T34" fmla="*/ 19 w 112"/>
                  <a:gd name="T35" fmla="*/ 98 h 112"/>
                  <a:gd name="T36" fmla="*/ 39 w 112"/>
                  <a:gd name="T37" fmla="*/ 93 h 112"/>
                  <a:gd name="T38" fmla="*/ 42 w 112"/>
                  <a:gd name="T39" fmla="*/ 94 h 112"/>
                  <a:gd name="T40" fmla="*/ 52 w 112"/>
                  <a:gd name="T41" fmla="*/ 112 h 112"/>
                  <a:gd name="T42" fmla="*/ 69 w 112"/>
                  <a:gd name="T43" fmla="*/ 104 h 112"/>
                  <a:gd name="T44" fmla="*/ 71 w 112"/>
                  <a:gd name="T45" fmla="*/ 93 h 112"/>
                  <a:gd name="T46" fmla="*/ 81 w 112"/>
                  <a:gd name="T47" fmla="*/ 99 h 112"/>
                  <a:gd name="T48" fmla="*/ 98 w 112"/>
                  <a:gd name="T49" fmla="*/ 93 h 112"/>
                  <a:gd name="T50" fmla="*/ 93 w 112"/>
                  <a:gd name="T51" fmla="*/ 73 h 112"/>
                  <a:gd name="T52" fmla="*/ 93 w 112"/>
                  <a:gd name="T53" fmla="*/ 71 h 112"/>
                  <a:gd name="T54" fmla="*/ 104 w 112"/>
                  <a:gd name="T55" fmla="*/ 69 h 112"/>
                  <a:gd name="T56" fmla="*/ 112 w 112"/>
                  <a:gd name="T57" fmla="*/ 52 h 112"/>
                  <a:gd name="T58" fmla="*/ 104 w 112"/>
                  <a:gd name="T59" fmla="*/ 60 h 112"/>
                  <a:gd name="T60" fmla="*/ 93 w 112"/>
                  <a:gd name="T61" fmla="*/ 63 h 112"/>
                  <a:gd name="T62" fmla="*/ 86 w 112"/>
                  <a:gd name="T63" fmla="*/ 68 h 112"/>
                  <a:gd name="T64" fmla="*/ 93 w 112"/>
                  <a:gd name="T65" fmla="*/ 86 h 112"/>
                  <a:gd name="T66" fmla="*/ 87 w 112"/>
                  <a:gd name="T67" fmla="*/ 93 h 112"/>
                  <a:gd name="T68" fmla="*/ 77 w 112"/>
                  <a:gd name="T69" fmla="*/ 86 h 112"/>
                  <a:gd name="T70" fmla="*/ 63 w 112"/>
                  <a:gd name="T71" fmla="*/ 93 h 112"/>
                  <a:gd name="T72" fmla="*/ 60 w 112"/>
                  <a:gd name="T73" fmla="*/ 104 h 112"/>
                  <a:gd name="T74" fmla="*/ 51 w 112"/>
                  <a:gd name="T75" fmla="*/ 103 h 112"/>
                  <a:gd name="T76" fmla="*/ 44 w 112"/>
                  <a:gd name="T77" fmla="*/ 86 h 112"/>
                  <a:gd name="T78" fmla="*/ 35 w 112"/>
                  <a:gd name="T79" fmla="*/ 86 h 112"/>
                  <a:gd name="T80" fmla="*/ 25 w 112"/>
                  <a:gd name="T81" fmla="*/ 93 h 112"/>
                  <a:gd name="T82" fmla="*/ 19 w 112"/>
                  <a:gd name="T83" fmla="*/ 86 h 112"/>
                  <a:gd name="T84" fmla="*/ 26 w 112"/>
                  <a:gd name="T85" fmla="*/ 68 h 112"/>
                  <a:gd name="T86" fmla="*/ 19 w 112"/>
                  <a:gd name="T87" fmla="*/ 63 h 112"/>
                  <a:gd name="T88" fmla="*/ 8 w 112"/>
                  <a:gd name="T89" fmla="*/ 60 h 112"/>
                  <a:gd name="T90" fmla="*/ 9 w 112"/>
                  <a:gd name="T91" fmla="*/ 51 h 112"/>
                  <a:gd name="T92" fmla="*/ 26 w 112"/>
                  <a:gd name="T93" fmla="*/ 44 h 112"/>
                  <a:gd name="T94" fmla="*/ 19 w 112"/>
                  <a:gd name="T95" fmla="*/ 26 h 112"/>
                  <a:gd name="T96" fmla="*/ 25 w 112"/>
                  <a:gd name="T97" fmla="*/ 19 h 112"/>
                  <a:gd name="T98" fmla="*/ 35 w 112"/>
                  <a:gd name="T99" fmla="*/ 26 h 112"/>
                  <a:gd name="T100" fmla="*/ 49 w 112"/>
                  <a:gd name="T101" fmla="*/ 19 h 112"/>
                  <a:gd name="T102" fmla="*/ 52 w 112"/>
                  <a:gd name="T103" fmla="*/ 8 h 112"/>
                  <a:gd name="T104" fmla="*/ 61 w 112"/>
                  <a:gd name="T105" fmla="*/ 9 h 112"/>
                  <a:gd name="T106" fmla="*/ 68 w 112"/>
                  <a:gd name="T107" fmla="*/ 26 h 112"/>
                  <a:gd name="T108" fmla="*/ 86 w 112"/>
                  <a:gd name="T109" fmla="*/ 19 h 112"/>
                  <a:gd name="T110" fmla="*/ 93 w 112"/>
                  <a:gd name="T111" fmla="*/ 25 h 112"/>
                  <a:gd name="T112" fmla="*/ 86 w 112"/>
                  <a:gd name="T113" fmla="*/ 35 h 112"/>
                  <a:gd name="T114" fmla="*/ 93 w 112"/>
                  <a:gd name="T115" fmla="*/ 49 h 112"/>
                  <a:gd name="T116" fmla="*/ 104 w 112"/>
                  <a:gd name="T117" fmla="*/ 5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2" h="112">
                    <a:moveTo>
                      <a:pt x="104" y="43"/>
                    </a:moveTo>
                    <a:cubicBezTo>
                      <a:pt x="94" y="42"/>
                      <a:pt x="94" y="42"/>
                      <a:pt x="94" y="42"/>
                    </a:cubicBezTo>
                    <a:cubicBezTo>
                      <a:pt x="93" y="41"/>
                      <a:pt x="93" y="41"/>
                      <a:pt x="93" y="41"/>
                    </a:cubicBezTo>
                    <a:cubicBezTo>
                      <a:pt x="93" y="40"/>
                      <a:pt x="93" y="40"/>
                      <a:pt x="93" y="39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2" y="27"/>
                      <a:pt x="101" y="22"/>
                      <a:pt x="98" y="1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0" y="11"/>
                      <a:pt x="85" y="10"/>
                      <a:pt x="81" y="13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2" y="19"/>
                      <a:pt x="72" y="19"/>
                      <a:pt x="71" y="19"/>
                    </a:cubicBezTo>
                    <a:cubicBezTo>
                      <a:pt x="71" y="19"/>
                      <a:pt x="71" y="19"/>
                      <a:pt x="70" y="1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68" y="3"/>
                      <a:pt x="64" y="0"/>
                      <a:pt x="60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8" y="0"/>
                      <a:pt x="44" y="3"/>
                      <a:pt x="43" y="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19"/>
                      <a:pt x="40" y="19"/>
                      <a:pt x="39" y="19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27" y="10"/>
                      <a:pt x="22" y="11"/>
                      <a:pt x="19" y="14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1" y="22"/>
                      <a:pt x="10" y="27"/>
                      <a:pt x="13" y="31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40"/>
                      <a:pt x="19" y="40"/>
                      <a:pt x="19" y="41"/>
                    </a:cubicBezTo>
                    <a:cubicBezTo>
                      <a:pt x="19" y="41"/>
                      <a:pt x="19" y="41"/>
                      <a:pt x="18" y="42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3" y="44"/>
                      <a:pt x="0" y="48"/>
                      <a:pt x="0" y="52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4"/>
                      <a:pt x="3" y="68"/>
                      <a:pt x="8" y="69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9" y="70"/>
                      <a:pt x="19" y="71"/>
                      <a:pt x="19" y="71"/>
                    </a:cubicBez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2"/>
                      <a:pt x="19" y="72"/>
                      <a:pt x="19" y="73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0" y="85"/>
                      <a:pt x="11" y="90"/>
                      <a:pt x="14" y="93"/>
                    </a:cubicBezTo>
                    <a:cubicBezTo>
                      <a:pt x="19" y="98"/>
                      <a:pt x="19" y="98"/>
                      <a:pt x="19" y="98"/>
                    </a:cubicBezTo>
                    <a:cubicBezTo>
                      <a:pt x="22" y="101"/>
                      <a:pt x="27" y="102"/>
                      <a:pt x="31" y="99"/>
                    </a:cubicBezTo>
                    <a:cubicBezTo>
                      <a:pt x="39" y="93"/>
                      <a:pt x="39" y="93"/>
                      <a:pt x="39" y="93"/>
                    </a:cubicBezTo>
                    <a:cubicBezTo>
                      <a:pt x="40" y="93"/>
                      <a:pt x="40" y="93"/>
                      <a:pt x="41" y="93"/>
                    </a:cubicBezTo>
                    <a:cubicBezTo>
                      <a:pt x="41" y="93"/>
                      <a:pt x="41" y="93"/>
                      <a:pt x="42" y="9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4" y="109"/>
                      <a:pt x="48" y="112"/>
                      <a:pt x="52" y="112"/>
                    </a:cubicBezTo>
                    <a:cubicBezTo>
                      <a:pt x="60" y="112"/>
                      <a:pt x="60" y="112"/>
                      <a:pt x="60" y="112"/>
                    </a:cubicBezTo>
                    <a:cubicBezTo>
                      <a:pt x="64" y="112"/>
                      <a:pt x="68" y="109"/>
                      <a:pt x="69" y="10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2" y="93"/>
                      <a:pt x="73" y="93"/>
                    </a:cubicBezTo>
                    <a:cubicBezTo>
                      <a:pt x="81" y="99"/>
                      <a:pt x="81" y="99"/>
                      <a:pt x="81" y="99"/>
                    </a:cubicBezTo>
                    <a:cubicBezTo>
                      <a:pt x="85" y="102"/>
                      <a:pt x="90" y="101"/>
                      <a:pt x="93" y="98"/>
                    </a:cubicBezTo>
                    <a:cubicBezTo>
                      <a:pt x="98" y="93"/>
                      <a:pt x="98" y="93"/>
                      <a:pt x="98" y="93"/>
                    </a:cubicBezTo>
                    <a:cubicBezTo>
                      <a:pt x="101" y="90"/>
                      <a:pt x="102" y="85"/>
                      <a:pt x="99" y="81"/>
                    </a:cubicBezTo>
                    <a:cubicBezTo>
                      <a:pt x="93" y="73"/>
                      <a:pt x="93" y="73"/>
                      <a:pt x="93" y="73"/>
                    </a:cubicBezTo>
                    <a:cubicBezTo>
                      <a:pt x="93" y="72"/>
                      <a:pt x="93" y="72"/>
                      <a:pt x="93" y="71"/>
                    </a:cubicBezTo>
                    <a:cubicBezTo>
                      <a:pt x="93" y="71"/>
                      <a:pt x="93" y="71"/>
                      <a:pt x="93" y="71"/>
                    </a:cubicBezTo>
                    <a:cubicBezTo>
                      <a:pt x="93" y="71"/>
                      <a:pt x="93" y="70"/>
                      <a:pt x="94" y="70"/>
                    </a:cubicBezTo>
                    <a:cubicBezTo>
                      <a:pt x="104" y="69"/>
                      <a:pt x="104" y="69"/>
                      <a:pt x="104" y="69"/>
                    </a:cubicBezTo>
                    <a:cubicBezTo>
                      <a:pt x="109" y="68"/>
                      <a:pt x="112" y="64"/>
                      <a:pt x="112" y="60"/>
                    </a:cubicBezTo>
                    <a:cubicBezTo>
                      <a:pt x="112" y="52"/>
                      <a:pt x="112" y="52"/>
                      <a:pt x="112" y="52"/>
                    </a:cubicBezTo>
                    <a:cubicBezTo>
                      <a:pt x="112" y="48"/>
                      <a:pt x="109" y="44"/>
                      <a:pt x="104" y="43"/>
                    </a:cubicBezTo>
                    <a:close/>
                    <a:moveTo>
                      <a:pt x="104" y="60"/>
                    </a:moveTo>
                    <a:cubicBezTo>
                      <a:pt x="104" y="60"/>
                      <a:pt x="104" y="61"/>
                      <a:pt x="103" y="61"/>
                    </a:cubicBezTo>
                    <a:cubicBezTo>
                      <a:pt x="93" y="63"/>
                      <a:pt x="93" y="63"/>
                      <a:pt x="93" y="63"/>
                    </a:cubicBezTo>
                    <a:cubicBezTo>
                      <a:pt x="89" y="63"/>
                      <a:pt x="87" y="65"/>
                      <a:pt x="86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4" y="71"/>
                      <a:pt x="85" y="75"/>
                      <a:pt x="86" y="77"/>
                    </a:cubicBezTo>
                    <a:cubicBezTo>
                      <a:pt x="93" y="86"/>
                      <a:pt x="93" y="86"/>
                      <a:pt x="93" y="86"/>
                    </a:cubicBezTo>
                    <a:cubicBezTo>
                      <a:pt x="93" y="86"/>
                      <a:pt x="93" y="87"/>
                      <a:pt x="93" y="87"/>
                    </a:cubicBezTo>
                    <a:cubicBezTo>
                      <a:pt x="87" y="93"/>
                      <a:pt x="87" y="93"/>
                      <a:pt x="87" y="93"/>
                    </a:cubicBezTo>
                    <a:cubicBezTo>
                      <a:pt x="87" y="93"/>
                      <a:pt x="86" y="93"/>
                      <a:pt x="86" y="93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5" y="85"/>
                      <a:pt x="71" y="84"/>
                      <a:pt x="68" y="86"/>
                    </a:cubicBezTo>
                    <a:cubicBezTo>
                      <a:pt x="65" y="87"/>
                      <a:pt x="63" y="89"/>
                      <a:pt x="63" y="93"/>
                    </a:cubicBezTo>
                    <a:cubicBezTo>
                      <a:pt x="61" y="103"/>
                      <a:pt x="61" y="103"/>
                      <a:pt x="61" y="103"/>
                    </a:cubicBezTo>
                    <a:cubicBezTo>
                      <a:pt x="61" y="104"/>
                      <a:pt x="60" y="104"/>
                      <a:pt x="60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1" y="104"/>
                      <a:pt x="51" y="103"/>
                    </a:cubicBezTo>
                    <a:cubicBezTo>
                      <a:pt x="49" y="93"/>
                      <a:pt x="49" y="93"/>
                      <a:pt x="49" y="93"/>
                    </a:cubicBezTo>
                    <a:cubicBezTo>
                      <a:pt x="49" y="89"/>
                      <a:pt x="47" y="87"/>
                      <a:pt x="44" y="86"/>
                    </a:cubicBezTo>
                    <a:cubicBezTo>
                      <a:pt x="43" y="85"/>
                      <a:pt x="41" y="85"/>
                      <a:pt x="40" y="85"/>
                    </a:cubicBezTo>
                    <a:cubicBezTo>
                      <a:pt x="38" y="85"/>
                      <a:pt x="36" y="85"/>
                      <a:pt x="35" y="86"/>
                    </a:cubicBezTo>
                    <a:cubicBezTo>
                      <a:pt x="26" y="93"/>
                      <a:pt x="26" y="93"/>
                      <a:pt x="26" y="93"/>
                    </a:cubicBezTo>
                    <a:cubicBezTo>
                      <a:pt x="26" y="93"/>
                      <a:pt x="25" y="93"/>
                      <a:pt x="25" y="93"/>
                    </a:cubicBezTo>
                    <a:cubicBezTo>
                      <a:pt x="19" y="87"/>
                      <a:pt x="19" y="87"/>
                      <a:pt x="19" y="87"/>
                    </a:cubicBezTo>
                    <a:cubicBezTo>
                      <a:pt x="19" y="87"/>
                      <a:pt x="19" y="86"/>
                      <a:pt x="19" y="86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7" y="75"/>
                      <a:pt x="28" y="71"/>
                      <a:pt x="26" y="68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5" y="65"/>
                      <a:pt x="23" y="63"/>
                      <a:pt x="19" y="63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8" y="61"/>
                      <a:pt x="8" y="60"/>
                      <a:pt x="8" y="60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52"/>
                      <a:pt x="8" y="51"/>
                      <a:pt x="9" y="51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23" y="49"/>
                      <a:pt x="25" y="47"/>
                      <a:pt x="26" y="44"/>
                    </a:cubicBezTo>
                    <a:cubicBezTo>
                      <a:pt x="28" y="41"/>
                      <a:pt x="27" y="37"/>
                      <a:pt x="26" y="3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5"/>
                      <a:pt x="19" y="25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7" y="27"/>
                      <a:pt x="41" y="28"/>
                      <a:pt x="44" y="26"/>
                    </a:cubicBezTo>
                    <a:cubicBezTo>
                      <a:pt x="47" y="25"/>
                      <a:pt x="49" y="23"/>
                      <a:pt x="49" y="19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1" y="8"/>
                      <a:pt x="52" y="8"/>
                      <a:pt x="52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8"/>
                      <a:pt x="61" y="8"/>
                      <a:pt x="61" y="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23"/>
                      <a:pt x="65" y="25"/>
                      <a:pt x="68" y="26"/>
                    </a:cubicBezTo>
                    <a:cubicBezTo>
                      <a:pt x="71" y="28"/>
                      <a:pt x="75" y="27"/>
                      <a:pt x="77" y="26"/>
                    </a:cubicBezTo>
                    <a:cubicBezTo>
                      <a:pt x="86" y="19"/>
                      <a:pt x="86" y="19"/>
                      <a:pt x="86" y="19"/>
                    </a:cubicBezTo>
                    <a:cubicBezTo>
                      <a:pt x="86" y="19"/>
                      <a:pt x="87" y="19"/>
                      <a:pt x="87" y="19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3" y="25"/>
                      <a:pt x="93" y="26"/>
                      <a:pt x="93" y="26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5" y="37"/>
                      <a:pt x="84" y="41"/>
                      <a:pt x="86" y="44"/>
                    </a:cubicBezTo>
                    <a:cubicBezTo>
                      <a:pt x="87" y="47"/>
                      <a:pt x="89" y="49"/>
                      <a:pt x="93" y="49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1"/>
                      <a:pt x="104" y="52"/>
                      <a:pt x="104" y="52"/>
                    </a:cubicBezTo>
                    <a:lnTo>
                      <a:pt x="104" y="6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D46EA926-6596-47A1-83DF-2711808A04E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4194121" y="2557377"/>
              <a:ext cx="457200" cy="457200"/>
              <a:chOff x="5278727" y="3608735"/>
              <a:chExt cx="540438" cy="540438"/>
            </a:xfrm>
            <a:solidFill>
              <a:schemeClr val="bg1"/>
            </a:solidFill>
          </p:grpSpPr>
          <p:sp>
            <p:nvSpPr>
              <p:cNvPr id="215" name="Freeform 174">
                <a:extLst>
                  <a:ext uri="{FF2B5EF4-FFF2-40B4-BE49-F238E27FC236}">
                    <a16:creationId xmlns:a16="http://schemas.microsoft.com/office/drawing/2014/main" id="{169FCFDD-6942-4EA2-8FD6-CD0EFBCD8A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51490" y="3781497"/>
                <a:ext cx="194912" cy="192698"/>
              </a:xfrm>
              <a:custGeom>
                <a:avLst/>
                <a:gdLst>
                  <a:gd name="T0" fmla="*/ 20 w 40"/>
                  <a:gd name="T1" fmla="*/ 0 h 40"/>
                  <a:gd name="T2" fmla="*/ 0 w 40"/>
                  <a:gd name="T3" fmla="*/ 20 h 40"/>
                  <a:gd name="T4" fmla="*/ 20 w 40"/>
                  <a:gd name="T5" fmla="*/ 40 h 40"/>
                  <a:gd name="T6" fmla="*/ 40 w 40"/>
                  <a:gd name="T7" fmla="*/ 20 h 40"/>
                  <a:gd name="T8" fmla="*/ 20 w 40"/>
                  <a:gd name="T9" fmla="*/ 0 h 40"/>
                  <a:gd name="T10" fmla="*/ 20 w 40"/>
                  <a:gd name="T11" fmla="*/ 32 h 40"/>
                  <a:gd name="T12" fmla="*/ 8 w 40"/>
                  <a:gd name="T13" fmla="*/ 20 h 40"/>
                  <a:gd name="T14" fmla="*/ 20 w 40"/>
                  <a:gd name="T15" fmla="*/ 8 h 40"/>
                  <a:gd name="T16" fmla="*/ 32 w 40"/>
                  <a:gd name="T17" fmla="*/ 20 h 40"/>
                  <a:gd name="T18" fmla="*/ 20 w 40"/>
                  <a:gd name="T19" fmla="*/ 3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0" h="40">
                    <a:moveTo>
                      <a:pt x="20" y="0"/>
                    </a:moveTo>
                    <a:cubicBezTo>
                      <a:pt x="9" y="0"/>
                      <a:pt x="0" y="9"/>
                      <a:pt x="0" y="20"/>
                    </a:cubicBezTo>
                    <a:cubicBezTo>
                      <a:pt x="0" y="31"/>
                      <a:pt x="9" y="40"/>
                      <a:pt x="20" y="40"/>
                    </a:cubicBezTo>
                    <a:cubicBezTo>
                      <a:pt x="31" y="40"/>
                      <a:pt x="40" y="31"/>
                      <a:pt x="40" y="20"/>
                    </a:cubicBezTo>
                    <a:cubicBezTo>
                      <a:pt x="40" y="9"/>
                      <a:pt x="31" y="0"/>
                      <a:pt x="20" y="0"/>
                    </a:cubicBezTo>
                    <a:close/>
                    <a:moveTo>
                      <a:pt x="20" y="32"/>
                    </a:moveTo>
                    <a:cubicBezTo>
                      <a:pt x="13" y="32"/>
                      <a:pt x="8" y="27"/>
                      <a:pt x="8" y="20"/>
                    </a:cubicBezTo>
                    <a:cubicBezTo>
                      <a:pt x="8" y="13"/>
                      <a:pt x="13" y="8"/>
                      <a:pt x="20" y="8"/>
                    </a:cubicBezTo>
                    <a:cubicBezTo>
                      <a:pt x="27" y="8"/>
                      <a:pt x="32" y="13"/>
                      <a:pt x="32" y="20"/>
                    </a:cubicBezTo>
                    <a:cubicBezTo>
                      <a:pt x="32" y="27"/>
                      <a:pt x="27" y="32"/>
                      <a:pt x="20" y="32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16" name="Freeform 175">
                <a:extLst>
                  <a:ext uri="{FF2B5EF4-FFF2-40B4-BE49-F238E27FC236}">
                    <a16:creationId xmlns:a16="http://schemas.microsoft.com/office/drawing/2014/main" id="{984966B4-BE1E-40D6-91BB-D0AE82F21B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78727" y="3608735"/>
                <a:ext cx="540438" cy="540438"/>
              </a:xfrm>
              <a:custGeom>
                <a:avLst/>
                <a:gdLst>
                  <a:gd name="T0" fmla="*/ 94 w 112"/>
                  <a:gd name="T1" fmla="*/ 42 h 112"/>
                  <a:gd name="T2" fmla="*/ 93 w 112"/>
                  <a:gd name="T3" fmla="*/ 39 h 112"/>
                  <a:gd name="T4" fmla="*/ 98 w 112"/>
                  <a:gd name="T5" fmla="*/ 19 h 112"/>
                  <a:gd name="T6" fmla="*/ 81 w 112"/>
                  <a:gd name="T7" fmla="*/ 13 h 112"/>
                  <a:gd name="T8" fmla="*/ 71 w 112"/>
                  <a:gd name="T9" fmla="*/ 19 h 112"/>
                  <a:gd name="T10" fmla="*/ 69 w 112"/>
                  <a:gd name="T11" fmla="*/ 8 h 112"/>
                  <a:gd name="T12" fmla="*/ 52 w 112"/>
                  <a:gd name="T13" fmla="*/ 0 h 112"/>
                  <a:gd name="T14" fmla="*/ 42 w 112"/>
                  <a:gd name="T15" fmla="*/ 18 h 112"/>
                  <a:gd name="T16" fmla="*/ 39 w 112"/>
                  <a:gd name="T17" fmla="*/ 19 h 112"/>
                  <a:gd name="T18" fmla="*/ 19 w 112"/>
                  <a:gd name="T19" fmla="*/ 14 h 112"/>
                  <a:gd name="T20" fmla="*/ 13 w 112"/>
                  <a:gd name="T21" fmla="*/ 31 h 112"/>
                  <a:gd name="T22" fmla="*/ 19 w 112"/>
                  <a:gd name="T23" fmla="*/ 41 h 112"/>
                  <a:gd name="T24" fmla="*/ 8 w 112"/>
                  <a:gd name="T25" fmla="*/ 43 h 112"/>
                  <a:gd name="T26" fmla="*/ 0 w 112"/>
                  <a:gd name="T27" fmla="*/ 60 h 112"/>
                  <a:gd name="T28" fmla="*/ 18 w 112"/>
                  <a:gd name="T29" fmla="*/ 70 h 112"/>
                  <a:gd name="T30" fmla="*/ 19 w 112"/>
                  <a:gd name="T31" fmla="*/ 71 h 112"/>
                  <a:gd name="T32" fmla="*/ 13 w 112"/>
                  <a:gd name="T33" fmla="*/ 81 h 112"/>
                  <a:gd name="T34" fmla="*/ 19 w 112"/>
                  <a:gd name="T35" fmla="*/ 98 h 112"/>
                  <a:gd name="T36" fmla="*/ 39 w 112"/>
                  <a:gd name="T37" fmla="*/ 93 h 112"/>
                  <a:gd name="T38" fmla="*/ 42 w 112"/>
                  <a:gd name="T39" fmla="*/ 94 h 112"/>
                  <a:gd name="T40" fmla="*/ 52 w 112"/>
                  <a:gd name="T41" fmla="*/ 112 h 112"/>
                  <a:gd name="T42" fmla="*/ 69 w 112"/>
                  <a:gd name="T43" fmla="*/ 104 h 112"/>
                  <a:gd name="T44" fmla="*/ 71 w 112"/>
                  <a:gd name="T45" fmla="*/ 93 h 112"/>
                  <a:gd name="T46" fmla="*/ 81 w 112"/>
                  <a:gd name="T47" fmla="*/ 99 h 112"/>
                  <a:gd name="T48" fmla="*/ 98 w 112"/>
                  <a:gd name="T49" fmla="*/ 93 h 112"/>
                  <a:gd name="T50" fmla="*/ 93 w 112"/>
                  <a:gd name="T51" fmla="*/ 73 h 112"/>
                  <a:gd name="T52" fmla="*/ 93 w 112"/>
                  <a:gd name="T53" fmla="*/ 71 h 112"/>
                  <a:gd name="T54" fmla="*/ 104 w 112"/>
                  <a:gd name="T55" fmla="*/ 69 h 112"/>
                  <a:gd name="T56" fmla="*/ 112 w 112"/>
                  <a:gd name="T57" fmla="*/ 52 h 112"/>
                  <a:gd name="T58" fmla="*/ 104 w 112"/>
                  <a:gd name="T59" fmla="*/ 60 h 112"/>
                  <a:gd name="T60" fmla="*/ 93 w 112"/>
                  <a:gd name="T61" fmla="*/ 63 h 112"/>
                  <a:gd name="T62" fmla="*/ 86 w 112"/>
                  <a:gd name="T63" fmla="*/ 68 h 112"/>
                  <a:gd name="T64" fmla="*/ 93 w 112"/>
                  <a:gd name="T65" fmla="*/ 86 h 112"/>
                  <a:gd name="T66" fmla="*/ 87 w 112"/>
                  <a:gd name="T67" fmla="*/ 93 h 112"/>
                  <a:gd name="T68" fmla="*/ 77 w 112"/>
                  <a:gd name="T69" fmla="*/ 86 h 112"/>
                  <a:gd name="T70" fmla="*/ 63 w 112"/>
                  <a:gd name="T71" fmla="*/ 93 h 112"/>
                  <a:gd name="T72" fmla="*/ 60 w 112"/>
                  <a:gd name="T73" fmla="*/ 104 h 112"/>
                  <a:gd name="T74" fmla="*/ 51 w 112"/>
                  <a:gd name="T75" fmla="*/ 103 h 112"/>
                  <a:gd name="T76" fmla="*/ 44 w 112"/>
                  <a:gd name="T77" fmla="*/ 86 h 112"/>
                  <a:gd name="T78" fmla="*/ 35 w 112"/>
                  <a:gd name="T79" fmla="*/ 86 h 112"/>
                  <a:gd name="T80" fmla="*/ 25 w 112"/>
                  <a:gd name="T81" fmla="*/ 93 h 112"/>
                  <a:gd name="T82" fmla="*/ 19 w 112"/>
                  <a:gd name="T83" fmla="*/ 86 h 112"/>
                  <a:gd name="T84" fmla="*/ 26 w 112"/>
                  <a:gd name="T85" fmla="*/ 68 h 112"/>
                  <a:gd name="T86" fmla="*/ 19 w 112"/>
                  <a:gd name="T87" fmla="*/ 63 h 112"/>
                  <a:gd name="T88" fmla="*/ 8 w 112"/>
                  <a:gd name="T89" fmla="*/ 60 h 112"/>
                  <a:gd name="T90" fmla="*/ 9 w 112"/>
                  <a:gd name="T91" fmla="*/ 51 h 112"/>
                  <a:gd name="T92" fmla="*/ 26 w 112"/>
                  <a:gd name="T93" fmla="*/ 44 h 112"/>
                  <a:gd name="T94" fmla="*/ 19 w 112"/>
                  <a:gd name="T95" fmla="*/ 26 h 112"/>
                  <a:gd name="T96" fmla="*/ 25 w 112"/>
                  <a:gd name="T97" fmla="*/ 19 h 112"/>
                  <a:gd name="T98" fmla="*/ 35 w 112"/>
                  <a:gd name="T99" fmla="*/ 26 h 112"/>
                  <a:gd name="T100" fmla="*/ 49 w 112"/>
                  <a:gd name="T101" fmla="*/ 19 h 112"/>
                  <a:gd name="T102" fmla="*/ 52 w 112"/>
                  <a:gd name="T103" fmla="*/ 8 h 112"/>
                  <a:gd name="T104" fmla="*/ 61 w 112"/>
                  <a:gd name="T105" fmla="*/ 9 h 112"/>
                  <a:gd name="T106" fmla="*/ 68 w 112"/>
                  <a:gd name="T107" fmla="*/ 26 h 112"/>
                  <a:gd name="T108" fmla="*/ 86 w 112"/>
                  <a:gd name="T109" fmla="*/ 19 h 112"/>
                  <a:gd name="T110" fmla="*/ 93 w 112"/>
                  <a:gd name="T111" fmla="*/ 25 h 112"/>
                  <a:gd name="T112" fmla="*/ 86 w 112"/>
                  <a:gd name="T113" fmla="*/ 35 h 112"/>
                  <a:gd name="T114" fmla="*/ 93 w 112"/>
                  <a:gd name="T115" fmla="*/ 49 h 112"/>
                  <a:gd name="T116" fmla="*/ 104 w 112"/>
                  <a:gd name="T117" fmla="*/ 52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112" h="112">
                    <a:moveTo>
                      <a:pt x="104" y="43"/>
                    </a:moveTo>
                    <a:cubicBezTo>
                      <a:pt x="94" y="42"/>
                      <a:pt x="94" y="42"/>
                      <a:pt x="94" y="42"/>
                    </a:cubicBezTo>
                    <a:cubicBezTo>
                      <a:pt x="93" y="41"/>
                      <a:pt x="93" y="41"/>
                      <a:pt x="93" y="41"/>
                    </a:cubicBezTo>
                    <a:cubicBezTo>
                      <a:pt x="93" y="40"/>
                      <a:pt x="93" y="40"/>
                      <a:pt x="93" y="39"/>
                    </a:cubicBezTo>
                    <a:cubicBezTo>
                      <a:pt x="99" y="31"/>
                      <a:pt x="99" y="31"/>
                      <a:pt x="99" y="31"/>
                    </a:cubicBezTo>
                    <a:cubicBezTo>
                      <a:pt x="102" y="27"/>
                      <a:pt x="101" y="22"/>
                      <a:pt x="98" y="19"/>
                    </a:cubicBezTo>
                    <a:cubicBezTo>
                      <a:pt x="93" y="14"/>
                      <a:pt x="93" y="14"/>
                      <a:pt x="93" y="14"/>
                    </a:cubicBezTo>
                    <a:cubicBezTo>
                      <a:pt x="90" y="11"/>
                      <a:pt x="85" y="10"/>
                      <a:pt x="81" y="13"/>
                    </a:cubicBezTo>
                    <a:cubicBezTo>
                      <a:pt x="73" y="19"/>
                      <a:pt x="73" y="19"/>
                      <a:pt x="73" y="19"/>
                    </a:cubicBezTo>
                    <a:cubicBezTo>
                      <a:pt x="72" y="19"/>
                      <a:pt x="72" y="19"/>
                      <a:pt x="71" y="19"/>
                    </a:cubicBezTo>
                    <a:cubicBezTo>
                      <a:pt x="71" y="19"/>
                      <a:pt x="71" y="19"/>
                      <a:pt x="70" y="18"/>
                    </a:cubicBezTo>
                    <a:cubicBezTo>
                      <a:pt x="69" y="8"/>
                      <a:pt x="69" y="8"/>
                      <a:pt x="69" y="8"/>
                    </a:cubicBezTo>
                    <a:cubicBezTo>
                      <a:pt x="68" y="3"/>
                      <a:pt x="64" y="0"/>
                      <a:pt x="60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48" y="0"/>
                      <a:pt x="44" y="3"/>
                      <a:pt x="43" y="8"/>
                    </a:cubicBezTo>
                    <a:cubicBezTo>
                      <a:pt x="42" y="18"/>
                      <a:pt x="42" y="18"/>
                      <a:pt x="42" y="18"/>
                    </a:cubicBezTo>
                    <a:cubicBezTo>
                      <a:pt x="41" y="19"/>
                      <a:pt x="41" y="19"/>
                      <a:pt x="41" y="19"/>
                    </a:cubicBezTo>
                    <a:cubicBezTo>
                      <a:pt x="40" y="19"/>
                      <a:pt x="40" y="19"/>
                      <a:pt x="39" y="19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27" y="10"/>
                      <a:pt x="22" y="11"/>
                      <a:pt x="19" y="14"/>
                    </a:cubicBezTo>
                    <a:cubicBezTo>
                      <a:pt x="14" y="19"/>
                      <a:pt x="14" y="19"/>
                      <a:pt x="14" y="19"/>
                    </a:cubicBezTo>
                    <a:cubicBezTo>
                      <a:pt x="11" y="22"/>
                      <a:pt x="10" y="27"/>
                      <a:pt x="13" y="31"/>
                    </a:cubicBezTo>
                    <a:cubicBezTo>
                      <a:pt x="19" y="39"/>
                      <a:pt x="19" y="39"/>
                      <a:pt x="19" y="39"/>
                    </a:cubicBezTo>
                    <a:cubicBezTo>
                      <a:pt x="19" y="40"/>
                      <a:pt x="19" y="40"/>
                      <a:pt x="19" y="41"/>
                    </a:cubicBezTo>
                    <a:cubicBezTo>
                      <a:pt x="19" y="41"/>
                      <a:pt x="19" y="41"/>
                      <a:pt x="18" y="42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3" y="44"/>
                      <a:pt x="0" y="48"/>
                      <a:pt x="0" y="52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4"/>
                      <a:pt x="3" y="68"/>
                      <a:pt x="8" y="69"/>
                    </a:cubicBezTo>
                    <a:cubicBezTo>
                      <a:pt x="18" y="70"/>
                      <a:pt x="18" y="70"/>
                      <a:pt x="18" y="70"/>
                    </a:cubicBezTo>
                    <a:cubicBezTo>
                      <a:pt x="19" y="70"/>
                      <a:pt x="19" y="71"/>
                      <a:pt x="19" y="71"/>
                    </a:cubicBezTo>
                    <a:cubicBezTo>
                      <a:pt x="19" y="71"/>
                      <a:pt x="19" y="71"/>
                      <a:pt x="19" y="71"/>
                    </a:cubicBezTo>
                    <a:cubicBezTo>
                      <a:pt x="19" y="72"/>
                      <a:pt x="19" y="72"/>
                      <a:pt x="19" y="73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0" y="85"/>
                      <a:pt x="11" y="90"/>
                      <a:pt x="14" y="93"/>
                    </a:cubicBezTo>
                    <a:cubicBezTo>
                      <a:pt x="19" y="98"/>
                      <a:pt x="19" y="98"/>
                      <a:pt x="19" y="98"/>
                    </a:cubicBezTo>
                    <a:cubicBezTo>
                      <a:pt x="22" y="101"/>
                      <a:pt x="27" y="102"/>
                      <a:pt x="31" y="99"/>
                    </a:cubicBezTo>
                    <a:cubicBezTo>
                      <a:pt x="39" y="93"/>
                      <a:pt x="39" y="93"/>
                      <a:pt x="39" y="93"/>
                    </a:cubicBezTo>
                    <a:cubicBezTo>
                      <a:pt x="40" y="93"/>
                      <a:pt x="40" y="93"/>
                      <a:pt x="41" y="93"/>
                    </a:cubicBezTo>
                    <a:cubicBezTo>
                      <a:pt x="41" y="93"/>
                      <a:pt x="41" y="93"/>
                      <a:pt x="42" y="94"/>
                    </a:cubicBezTo>
                    <a:cubicBezTo>
                      <a:pt x="43" y="104"/>
                      <a:pt x="43" y="104"/>
                      <a:pt x="43" y="104"/>
                    </a:cubicBezTo>
                    <a:cubicBezTo>
                      <a:pt x="44" y="109"/>
                      <a:pt x="48" y="112"/>
                      <a:pt x="52" y="112"/>
                    </a:cubicBezTo>
                    <a:cubicBezTo>
                      <a:pt x="60" y="112"/>
                      <a:pt x="60" y="112"/>
                      <a:pt x="60" y="112"/>
                    </a:cubicBezTo>
                    <a:cubicBezTo>
                      <a:pt x="64" y="112"/>
                      <a:pt x="68" y="109"/>
                      <a:pt x="69" y="104"/>
                    </a:cubicBezTo>
                    <a:cubicBezTo>
                      <a:pt x="70" y="94"/>
                      <a:pt x="70" y="94"/>
                      <a:pt x="70" y="94"/>
                    </a:cubicBezTo>
                    <a:cubicBezTo>
                      <a:pt x="71" y="93"/>
                      <a:pt x="71" y="93"/>
                      <a:pt x="71" y="93"/>
                    </a:cubicBezTo>
                    <a:cubicBezTo>
                      <a:pt x="72" y="93"/>
                      <a:pt x="72" y="93"/>
                      <a:pt x="73" y="93"/>
                    </a:cubicBezTo>
                    <a:cubicBezTo>
                      <a:pt x="81" y="99"/>
                      <a:pt x="81" y="99"/>
                      <a:pt x="81" y="99"/>
                    </a:cubicBezTo>
                    <a:cubicBezTo>
                      <a:pt x="85" y="102"/>
                      <a:pt x="90" y="101"/>
                      <a:pt x="93" y="98"/>
                    </a:cubicBezTo>
                    <a:cubicBezTo>
                      <a:pt x="98" y="93"/>
                      <a:pt x="98" y="93"/>
                      <a:pt x="98" y="93"/>
                    </a:cubicBezTo>
                    <a:cubicBezTo>
                      <a:pt x="101" y="90"/>
                      <a:pt x="102" y="85"/>
                      <a:pt x="99" y="81"/>
                    </a:cubicBezTo>
                    <a:cubicBezTo>
                      <a:pt x="93" y="73"/>
                      <a:pt x="93" y="73"/>
                      <a:pt x="93" y="73"/>
                    </a:cubicBezTo>
                    <a:cubicBezTo>
                      <a:pt x="93" y="72"/>
                      <a:pt x="93" y="72"/>
                      <a:pt x="93" y="71"/>
                    </a:cubicBezTo>
                    <a:cubicBezTo>
                      <a:pt x="93" y="71"/>
                      <a:pt x="93" y="71"/>
                      <a:pt x="93" y="71"/>
                    </a:cubicBezTo>
                    <a:cubicBezTo>
                      <a:pt x="93" y="71"/>
                      <a:pt x="93" y="70"/>
                      <a:pt x="94" y="70"/>
                    </a:cubicBezTo>
                    <a:cubicBezTo>
                      <a:pt x="104" y="69"/>
                      <a:pt x="104" y="69"/>
                      <a:pt x="104" y="69"/>
                    </a:cubicBezTo>
                    <a:cubicBezTo>
                      <a:pt x="109" y="68"/>
                      <a:pt x="112" y="64"/>
                      <a:pt x="112" y="60"/>
                    </a:cubicBezTo>
                    <a:cubicBezTo>
                      <a:pt x="112" y="52"/>
                      <a:pt x="112" y="52"/>
                      <a:pt x="112" y="52"/>
                    </a:cubicBezTo>
                    <a:cubicBezTo>
                      <a:pt x="112" y="48"/>
                      <a:pt x="109" y="44"/>
                      <a:pt x="104" y="43"/>
                    </a:cubicBezTo>
                    <a:close/>
                    <a:moveTo>
                      <a:pt x="104" y="60"/>
                    </a:moveTo>
                    <a:cubicBezTo>
                      <a:pt x="104" y="60"/>
                      <a:pt x="104" y="61"/>
                      <a:pt x="103" y="61"/>
                    </a:cubicBezTo>
                    <a:cubicBezTo>
                      <a:pt x="93" y="63"/>
                      <a:pt x="93" y="63"/>
                      <a:pt x="93" y="63"/>
                    </a:cubicBezTo>
                    <a:cubicBezTo>
                      <a:pt x="89" y="63"/>
                      <a:pt x="87" y="65"/>
                      <a:pt x="86" y="68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4" y="71"/>
                      <a:pt x="85" y="75"/>
                      <a:pt x="86" y="77"/>
                    </a:cubicBezTo>
                    <a:cubicBezTo>
                      <a:pt x="93" y="86"/>
                      <a:pt x="93" y="86"/>
                      <a:pt x="93" y="86"/>
                    </a:cubicBezTo>
                    <a:cubicBezTo>
                      <a:pt x="93" y="86"/>
                      <a:pt x="93" y="87"/>
                      <a:pt x="93" y="87"/>
                    </a:cubicBezTo>
                    <a:cubicBezTo>
                      <a:pt x="87" y="93"/>
                      <a:pt x="87" y="93"/>
                      <a:pt x="87" y="93"/>
                    </a:cubicBezTo>
                    <a:cubicBezTo>
                      <a:pt x="87" y="93"/>
                      <a:pt x="86" y="93"/>
                      <a:pt x="86" y="93"/>
                    </a:cubicBezTo>
                    <a:cubicBezTo>
                      <a:pt x="77" y="86"/>
                      <a:pt x="77" y="86"/>
                      <a:pt x="77" y="86"/>
                    </a:cubicBezTo>
                    <a:cubicBezTo>
                      <a:pt x="75" y="85"/>
                      <a:pt x="71" y="84"/>
                      <a:pt x="68" y="86"/>
                    </a:cubicBezTo>
                    <a:cubicBezTo>
                      <a:pt x="65" y="87"/>
                      <a:pt x="63" y="89"/>
                      <a:pt x="63" y="93"/>
                    </a:cubicBezTo>
                    <a:cubicBezTo>
                      <a:pt x="61" y="103"/>
                      <a:pt x="61" y="103"/>
                      <a:pt x="61" y="103"/>
                    </a:cubicBezTo>
                    <a:cubicBezTo>
                      <a:pt x="61" y="104"/>
                      <a:pt x="60" y="104"/>
                      <a:pt x="60" y="104"/>
                    </a:cubicBezTo>
                    <a:cubicBezTo>
                      <a:pt x="52" y="104"/>
                      <a:pt x="52" y="104"/>
                      <a:pt x="52" y="104"/>
                    </a:cubicBezTo>
                    <a:cubicBezTo>
                      <a:pt x="52" y="104"/>
                      <a:pt x="51" y="104"/>
                      <a:pt x="51" y="103"/>
                    </a:cubicBezTo>
                    <a:cubicBezTo>
                      <a:pt x="49" y="93"/>
                      <a:pt x="49" y="93"/>
                      <a:pt x="49" y="93"/>
                    </a:cubicBezTo>
                    <a:cubicBezTo>
                      <a:pt x="49" y="89"/>
                      <a:pt x="47" y="87"/>
                      <a:pt x="44" y="86"/>
                    </a:cubicBezTo>
                    <a:cubicBezTo>
                      <a:pt x="43" y="85"/>
                      <a:pt x="41" y="85"/>
                      <a:pt x="40" y="85"/>
                    </a:cubicBezTo>
                    <a:cubicBezTo>
                      <a:pt x="38" y="85"/>
                      <a:pt x="36" y="85"/>
                      <a:pt x="35" y="86"/>
                    </a:cubicBezTo>
                    <a:cubicBezTo>
                      <a:pt x="26" y="93"/>
                      <a:pt x="26" y="93"/>
                      <a:pt x="26" y="93"/>
                    </a:cubicBezTo>
                    <a:cubicBezTo>
                      <a:pt x="26" y="93"/>
                      <a:pt x="25" y="93"/>
                      <a:pt x="25" y="93"/>
                    </a:cubicBezTo>
                    <a:cubicBezTo>
                      <a:pt x="19" y="87"/>
                      <a:pt x="19" y="87"/>
                      <a:pt x="19" y="87"/>
                    </a:cubicBezTo>
                    <a:cubicBezTo>
                      <a:pt x="19" y="87"/>
                      <a:pt x="19" y="86"/>
                      <a:pt x="19" y="86"/>
                    </a:cubicBezTo>
                    <a:cubicBezTo>
                      <a:pt x="26" y="77"/>
                      <a:pt x="26" y="77"/>
                      <a:pt x="26" y="77"/>
                    </a:cubicBezTo>
                    <a:cubicBezTo>
                      <a:pt x="27" y="75"/>
                      <a:pt x="28" y="71"/>
                      <a:pt x="26" y="68"/>
                    </a:cubicBezTo>
                    <a:cubicBezTo>
                      <a:pt x="26" y="68"/>
                      <a:pt x="26" y="68"/>
                      <a:pt x="26" y="68"/>
                    </a:cubicBezTo>
                    <a:cubicBezTo>
                      <a:pt x="25" y="65"/>
                      <a:pt x="23" y="63"/>
                      <a:pt x="19" y="63"/>
                    </a:cubicBezTo>
                    <a:cubicBezTo>
                      <a:pt x="9" y="61"/>
                      <a:pt x="9" y="61"/>
                      <a:pt x="9" y="61"/>
                    </a:cubicBezTo>
                    <a:cubicBezTo>
                      <a:pt x="8" y="61"/>
                      <a:pt x="8" y="60"/>
                      <a:pt x="8" y="60"/>
                    </a:cubicBezTo>
                    <a:cubicBezTo>
                      <a:pt x="8" y="52"/>
                      <a:pt x="8" y="52"/>
                      <a:pt x="8" y="52"/>
                    </a:cubicBezTo>
                    <a:cubicBezTo>
                      <a:pt x="8" y="52"/>
                      <a:pt x="8" y="51"/>
                      <a:pt x="9" y="51"/>
                    </a:cubicBezTo>
                    <a:cubicBezTo>
                      <a:pt x="19" y="49"/>
                      <a:pt x="19" y="49"/>
                      <a:pt x="19" y="49"/>
                    </a:cubicBezTo>
                    <a:cubicBezTo>
                      <a:pt x="23" y="49"/>
                      <a:pt x="25" y="47"/>
                      <a:pt x="26" y="44"/>
                    </a:cubicBezTo>
                    <a:cubicBezTo>
                      <a:pt x="28" y="41"/>
                      <a:pt x="27" y="37"/>
                      <a:pt x="26" y="35"/>
                    </a:cubicBez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19" y="25"/>
                      <a:pt x="19" y="25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5" y="19"/>
                      <a:pt x="26" y="19"/>
                      <a:pt x="26" y="19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37" y="27"/>
                      <a:pt x="41" y="28"/>
                      <a:pt x="44" y="26"/>
                    </a:cubicBezTo>
                    <a:cubicBezTo>
                      <a:pt x="47" y="25"/>
                      <a:pt x="49" y="23"/>
                      <a:pt x="49" y="19"/>
                    </a:cubicBezTo>
                    <a:cubicBezTo>
                      <a:pt x="51" y="9"/>
                      <a:pt x="51" y="9"/>
                      <a:pt x="51" y="9"/>
                    </a:cubicBezTo>
                    <a:cubicBezTo>
                      <a:pt x="51" y="8"/>
                      <a:pt x="52" y="8"/>
                      <a:pt x="52" y="8"/>
                    </a:cubicBezTo>
                    <a:cubicBezTo>
                      <a:pt x="60" y="8"/>
                      <a:pt x="60" y="8"/>
                      <a:pt x="60" y="8"/>
                    </a:cubicBezTo>
                    <a:cubicBezTo>
                      <a:pt x="60" y="8"/>
                      <a:pt x="61" y="8"/>
                      <a:pt x="61" y="9"/>
                    </a:cubicBezTo>
                    <a:cubicBezTo>
                      <a:pt x="63" y="19"/>
                      <a:pt x="63" y="19"/>
                      <a:pt x="63" y="19"/>
                    </a:cubicBezTo>
                    <a:cubicBezTo>
                      <a:pt x="63" y="23"/>
                      <a:pt x="65" y="25"/>
                      <a:pt x="68" y="26"/>
                    </a:cubicBezTo>
                    <a:cubicBezTo>
                      <a:pt x="71" y="28"/>
                      <a:pt x="75" y="27"/>
                      <a:pt x="77" y="26"/>
                    </a:cubicBezTo>
                    <a:cubicBezTo>
                      <a:pt x="86" y="19"/>
                      <a:pt x="86" y="19"/>
                      <a:pt x="86" y="19"/>
                    </a:cubicBezTo>
                    <a:cubicBezTo>
                      <a:pt x="86" y="19"/>
                      <a:pt x="87" y="19"/>
                      <a:pt x="87" y="19"/>
                    </a:cubicBezTo>
                    <a:cubicBezTo>
                      <a:pt x="93" y="25"/>
                      <a:pt x="93" y="25"/>
                      <a:pt x="93" y="25"/>
                    </a:cubicBezTo>
                    <a:cubicBezTo>
                      <a:pt x="93" y="25"/>
                      <a:pt x="93" y="26"/>
                      <a:pt x="93" y="26"/>
                    </a:cubicBezTo>
                    <a:cubicBezTo>
                      <a:pt x="86" y="35"/>
                      <a:pt x="86" y="35"/>
                      <a:pt x="86" y="35"/>
                    </a:cubicBezTo>
                    <a:cubicBezTo>
                      <a:pt x="85" y="37"/>
                      <a:pt x="84" y="41"/>
                      <a:pt x="86" y="44"/>
                    </a:cubicBezTo>
                    <a:cubicBezTo>
                      <a:pt x="87" y="47"/>
                      <a:pt x="89" y="49"/>
                      <a:pt x="93" y="49"/>
                    </a:cubicBezTo>
                    <a:cubicBezTo>
                      <a:pt x="103" y="51"/>
                      <a:pt x="103" y="51"/>
                      <a:pt x="103" y="51"/>
                    </a:cubicBezTo>
                    <a:cubicBezTo>
                      <a:pt x="104" y="51"/>
                      <a:pt x="104" y="52"/>
                      <a:pt x="104" y="52"/>
                    </a:cubicBezTo>
                    <a:lnTo>
                      <a:pt x="104" y="60"/>
                    </a:ln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</p:grpSp>
      <p:grpSp>
        <p:nvGrpSpPr>
          <p:cNvPr id="227" name="Group 226">
            <a:extLst>
              <a:ext uri="{FF2B5EF4-FFF2-40B4-BE49-F238E27FC236}">
                <a16:creationId xmlns:a16="http://schemas.microsoft.com/office/drawing/2014/main" id="{3E80CC0F-553E-4A36-AB35-F8FA29F5F93D}"/>
              </a:ext>
            </a:extLst>
          </p:cNvPr>
          <p:cNvGrpSpPr/>
          <p:nvPr/>
        </p:nvGrpSpPr>
        <p:grpSpPr>
          <a:xfrm>
            <a:off x="5672716" y="2272126"/>
            <a:ext cx="2994169" cy="3357288"/>
            <a:chOff x="5672716" y="1866684"/>
            <a:chExt cx="2994169" cy="3357288"/>
          </a:xfrm>
        </p:grpSpPr>
        <p:pic>
          <p:nvPicPr>
            <p:cNvPr id="143" name="Shadow" descr="D:\andrew\Работа\Андрей\00_Presentations\WOW\PPT ready\3394.png">
              <a:extLst>
                <a:ext uri="{FF2B5EF4-FFF2-40B4-BE49-F238E27FC236}">
                  <a16:creationId xmlns:a16="http://schemas.microsoft.com/office/drawing/2014/main" id="{F44F7B40-B9C2-4B58-8D70-FC9F3DAEF1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672716" y="4776551"/>
              <a:ext cx="2934768" cy="447421"/>
            </a:xfrm>
            <a:prstGeom prst="rect">
              <a:avLst/>
            </a:prstGeom>
            <a:noFill/>
          </p:spPr>
        </p:pic>
        <p:sp>
          <p:nvSpPr>
            <p:cNvPr id="145" name="AutoShape 3">
              <a:extLst>
                <a:ext uri="{FF2B5EF4-FFF2-40B4-BE49-F238E27FC236}">
                  <a16:creationId xmlns:a16="http://schemas.microsoft.com/office/drawing/2014/main" id="{B2860E85-8F1F-4CDA-9F90-21F304EC7BA0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6245737" y="1872250"/>
              <a:ext cx="2415582" cy="31280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latin typeface="Lato" panose="020F0502020204030203" pitchFamily="34" charset="0"/>
              </a:endParaRPr>
            </a:p>
          </p:txBody>
        </p: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A7C258BC-9A24-463A-8A88-7F9EFA9BA751}"/>
                </a:ext>
              </a:extLst>
            </p:cNvPr>
            <p:cNvGrpSpPr/>
            <p:nvPr/>
          </p:nvGrpSpPr>
          <p:grpSpPr>
            <a:xfrm>
              <a:off x="6412713" y="2044792"/>
              <a:ext cx="2148421" cy="2949906"/>
              <a:chOff x="8943456" y="2044792"/>
              <a:chExt cx="2148421" cy="2949906"/>
            </a:xfrm>
          </p:grpSpPr>
          <p:sp>
            <p:nvSpPr>
              <p:cNvPr id="163" name="Freeform 5">
                <a:extLst>
                  <a:ext uri="{FF2B5EF4-FFF2-40B4-BE49-F238E27FC236}">
                    <a16:creationId xmlns:a16="http://schemas.microsoft.com/office/drawing/2014/main" id="{D2D3ACA4-6466-4311-AFB8-B40646DB85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3456" y="2044792"/>
                <a:ext cx="2148421" cy="2949906"/>
              </a:xfrm>
              <a:custGeom>
                <a:avLst/>
                <a:gdLst>
                  <a:gd name="T0" fmla="*/ 42 w 323"/>
                  <a:gd name="T1" fmla="*/ 444 h 444"/>
                  <a:gd name="T2" fmla="*/ 90 w 323"/>
                  <a:gd name="T3" fmla="*/ 437 h 444"/>
                  <a:gd name="T4" fmla="*/ 160 w 323"/>
                  <a:gd name="T5" fmla="*/ 427 h 444"/>
                  <a:gd name="T6" fmla="*/ 283 w 323"/>
                  <a:gd name="T7" fmla="*/ 406 h 444"/>
                  <a:gd name="T8" fmla="*/ 318 w 323"/>
                  <a:gd name="T9" fmla="*/ 382 h 444"/>
                  <a:gd name="T10" fmla="*/ 318 w 323"/>
                  <a:gd name="T11" fmla="*/ 340 h 444"/>
                  <a:gd name="T12" fmla="*/ 296 w 323"/>
                  <a:gd name="T13" fmla="*/ 246 h 444"/>
                  <a:gd name="T14" fmla="*/ 298 w 323"/>
                  <a:gd name="T15" fmla="*/ 134 h 444"/>
                  <a:gd name="T16" fmla="*/ 310 w 323"/>
                  <a:gd name="T17" fmla="*/ 66 h 444"/>
                  <a:gd name="T18" fmla="*/ 304 w 323"/>
                  <a:gd name="T19" fmla="*/ 12 h 444"/>
                  <a:gd name="T20" fmla="*/ 262 w 323"/>
                  <a:gd name="T21" fmla="*/ 0 h 444"/>
                  <a:gd name="T22" fmla="*/ 49 w 323"/>
                  <a:gd name="T23" fmla="*/ 3 h 444"/>
                  <a:gd name="T24" fmla="*/ 28 w 323"/>
                  <a:gd name="T25" fmla="*/ 5 h 444"/>
                  <a:gd name="T26" fmla="*/ 6 w 323"/>
                  <a:gd name="T27" fmla="*/ 49 h 444"/>
                  <a:gd name="T28" fmla="*/ 0 w 323"/>
                  <a:gd name="T29" fmla="*/ 345 h 444"/>
                  <a:gd name="T30" fmla="*/ 0 w 323"/>
                  <a:gd name="T31" fmla="*/ 403 h 444"/>
                  <a:gd name="T32" fmla="*/ 26 w 323"/>
                  <a:gd name="T33" fmla="*/ 442 h 444"/>
                  <a:gd name="T34" fmla="*/ 42 w 323"/>
                  <a:gd name="T35" fmla="*/ 444 h 4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3" h="444">
                    <a:moveTo>
                      <a:pt x="42" y="444"/>
                    </a:moveTo>
                    <a:cubicBezTo>
                      <a:pt x="58" y="444"/>
                      <a:pt x="75" y="440"/>
                      <a:pt x="90" y="437"/>
                    </a:cubicBezTo>
                    <a:cubicBezTo>
                      <a:pt x="113" y="434"/>
                      <a:pt x="137" y="430"/>
                      <a:pt x="160" y="427"/>
                    </a:cubicBezTo>
                    <a:cubicBezTo>
                      <a:pt x="201" y="420"/>
                      <a:pt x="242" y="414"/>
                      <a:pt x="283" y="406"/>
                    </a:cubicBezTo>
                    <a:cubicBezTo>
                      <a:pt x="299" y="404"/>
                      <a:pt x="312" y="399"/>
                      <a:pt x="318" y="382"/>
                    </a:cubicBezTo>
                    <a:cubicBezTo>
                      <a:pt x="323" y="369"/>
                      <a:pt x="321" y="353"/>
                      <a:pt x="318" y="340"/>
                    </a:cubicBezTo>
                    <a:cubicBezTo>
                      <a:pt x="312" y="308"/>
                      <a:pt x="300" y="278"/>
                      <a:pt x="296" y="246"/>
                    </a:cubicBezTo>
                    <a:cubicBezTo>
                      <a:pt x="291" y="208"/>
                      <a:pt x="292" y="171"/>
                      <a:pt x="298" y="134"/>
                    </a:cubicBezTo>
                    <a:cubicBezTo>
                      <a:pt x="301" y="111"/>
                      <a:pt x="307" y="88"/>
                      <a:pt x="310" y="66"/>
                    </a:cubicBezTo>
                    <a:cubicBezTo>
                      <a:pt x="313" y="49"/>
                      <a:pt x="317" y="26"/>
                      <a:pt x="304" y="12"/>
                    </a:cubicBezTo>
                    <a:cubicBezTo>
                      <a:pt x="294" y="0"/>
                      <a:pt x="277" y="0"/>
                      <a:pt x="262" y="0"/>
                    </a:cubicBezTo>
                    <a:cubicBezTo>
                      <a:pt x="191" y="1"/>
                      <a:pt x="120" y="2"/>
                      <a:pt x="49" y="3"/>
                    </a:cubicBezTo>
                    <a:cubicBezTo>
                      <a:pt x="42" y="3"/>
                      <a:pt x="35" y="3"/>
                      <a:pt x="28" y="5"/>
                    </a:cubicBezTo>
                    <a:cubicBezTo>
                      <a:pt x="9" y="11"/>
                      <a:pt x="6" y="32"/>
                      <a:pt x="6" y="49"/>
                    </a:cubicBezTo>
                    <a:cubicBezTo>
                      <a:pt x="4" y="148"/>
                      <a:pt x="2" y="246"/>
                      <a:pt x="0" y="345"/>
                    </a:cubicBezTo>
                    <a:cubicBezTo>
                      <a:pt x="0" y="365"/>
                      <a:pt x="0" y="384"/>
                      <a:pt x="0" y="403"/>
                    </a:cubicBezTo>
                    <a:cubicBezTo>
                      <a:pt x="0" y="421"/>
                      <a:pt x="7" y="438"/>
                      <a:pt x="26" y="442"/>
                    </a:cubicBezTo>
                    <a:cubicBezTo>
                      <a:pt x="31" y="444"/>
                      <a:pt x="37" y="444"/>
                      <a:pt x="42" y="444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64" name="Freeform 6">
                <a:extLst>
                  <a:ext uri="{FF2B5EF4-FFF2-40B4-BE49-F238E27FC236}">
                    <a16:creationId xmlns:a16="http://schemas.microsoft.com/office/drawing/2014/main" id="{11965CAE-23A1-4C64-87CC-BCBB4AD4FB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96517" y="2050357"/>
                <a:ext cx="1995360" cy="2944340"/>
              </a:xfrm>
              <a:custGeom>
                <a:avLst/>
                <a:gdLst>
                  <a:gd name="T0" fmla="*/ 295 w 300"/>
                  <a:gd name="T1" fmla="*/ 339 h 443"/>
                  <a:gd name="T2" fmla="*/ 273 w 300"/>
                  <a:gd name="T3" fmla="*/ 245 h 443"/>
                  <a:gd name="T4" fmla="*/ 275 w 300"/>
                  <a:gd name="T5" fmla="*/ 133 h 443"/>
                  <a:gd name="T6" fmla="*/ 287 w 300"/>
                  <a:gd name="T7" fmla="*/ 65 h 443"/>
                  <a:gd name="T8" fmla="*/ 281 w 300"/>
                  <a:gd name="T9" fmla="*/ 11 h 443"/>
                  <a:gd name="T10" fmla="*/ 259 w 300"/>
                  <a:gd name="T11" fmla="*/ 0 h 443"/>
                  <a:gd name="T12" fmla="*/ 0 w 300"/>
                  <a:gd name="T13" fmla="*/ 441 h 443"/>
                  <a:gd name="T14" fmla="*/ 3 w 300"/>
                  <a:gd name="T15" fmla="*/ 441 h 443"/>
                  <a:gd name="T16" fmla="*/ 19 w 300"/>
                  <a:gd name="T17" fmla="*/ 443 h 443"/>
                  <a:gd name="T18" fmla="*/ 67 w 300"/>
                  <a:gd name="T19" fmla="*/ 436 h 443"/>
                  <a:gd name="T20" fmla="*/ 137 w 300"/>
                  <a:gd name="T21" fmla="*/ 426 h 443"/>
                  <a:gd name="T22" fmla="*/ 260 w 300"/>
                  <a:gd name="T23" fmla="*/ 405 h 443"/>
                  <a:gd name="T24" fmla="*/ 295 w 300"/>
                  <a:gd name="T25" fmla="*/ 381 h 443"/>
                  <a:gd name="T26" fmla="*/ 295 w 300"/>
                  <a:gd name="T27" fmla="*/ 339 h 4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0" h="443">
                    <a:moveTo>
                      <a:pt x="295" y="339"/>
                    </a:moveTo>
                    <a:cubicBezTo>
                      <a:pt x="289" y="307"/>
                      <a:pt x="277" y="277"/>
                      <a:pt x="273" y="245"/>
                    </a:cubicBezTo>
                    <a:cubicBezTo>
                      <a:pt x="268" y="207"/>
                      <a:pt x="269" y="170"/>
                      <a:pt x="275" y="133"/>
                    </a:cubicBezTo>
                    <a:cubicBezTo>
                      <a:pt x="278" y="110"/>
                      <a:pt x="284" y="87"/>
                      <a:pt x="287" y="65"/>
                    </a:cubicBezTo>
                    <a:cubicBezTo>
                      <a:pt x="290" y="48"/>
                      <a:pt x="294" y="25"/>
                      <a:pt x="281" y="11"/>
                    </a:cubicBezTo>
                    <a:cubicBezTo>
                      <a:pt x="275" y="4"/>
                      <a:pt x="268" y="1"/>
                      <a:pt x="259" y="0"/>
                    </a:cubicBezTo>
                    <a:cubicBezTo>
                      <a:pt x="0" y="441"/>
                      <a:pt x="0" y="441"/>
                      <a:pt x="0" y="441"/>
                    </a:cubicBezTo>
                    <a:cubicBezTo>
                      <a:pt x="1" y="441"/>
                      <a:pt x="2" y="441"/>
                      <a:pt x="3" y="441"/>
                    </a:cubicBezTo>
                    <a:cubicBezTo>
                      <a:pt x="8" y="443"/>
                      <a:pt x="14" y="443"/>
                      <a:pt x="19" y="443"/>
                    </a:cubicBezTo>
                    <a:cubicBezTo>
                      <a:pt x="35" y="443"/>
                      <a:pt x="52" y="439"/>
                      <a:pt x="67" y="436"/>
                    </a:cubicBezTo>
                    <a:cubicBezTo>
                      <a:pt x="90" y="433"/>
                      <a:pt x="114" y="429"/>
                      <a:pt x="137" y="426"/>
                    </a:cubicBezTo>
                    <a:cubicBezTo>
                      <a:pt x="178" y="419"/>
                      <a:pt x="219" y="413"/>
                      <a:pt x="260" y="405"/>
                    </a:cubicBezTo>
                    <a:cubicBezTo>
                      <a:pt x="276" y="403"/>
                      <a:pt x="289" y="398"/>
                      <a:pt x="295" y="381"/>
                    </a:cubicBezTo>
                    <a:cubicBezTo>
                      <a:pt x="300" y="368"/>
                      <a:pt x="298" y="352"/>
                      <a:pt x="295" y="339"/>
                    </a:cubicBezTo>
                    <a:close/>
                  </a:path>
                </a:pathLst>
              </a:custGeom>
              <a:solidFill>
                <a:srgbClr val="000000">
                  <a:alpha val="35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81276892-3CAF-4507-A19E-7B96BCDA575A}"/>
                </a:ext>
              </a:extLst>
            </p:cNvPr>
            <p:cNvGrpSpPr/>
            <p:nvPr/>
          </p:nvGrpSpPr>
          <p:grpSpPr>
            <a:xfrm>
              <a:off x="6245737" y="1866684"/>
              <a:ext cx="2421148" cy="3114098"/>
              <a:chOff x="8776480" y="1866684"/>
              <a:chExt cx="2421148" cy="3114098"/>
            </a:xfrm>
          </p:grpSpPr>
          <p:sp>
            <p:nvSpPr>
              <p:cNvPr id="160" name="Freeform 7">
                <a:extLst>
                  <a:ext uri="{FF2B5EF4-FFF2-40B4-BE49-F238E27FC236}">
                    <a16:creationId xmlns:a16="http://schemas.microsoft.com/office/drawing/2014/main" id="{C74B7B80-85D5-42F6-AF04-404F20861B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76480" y="1866684"/>
                <a:ext cx="2343226" cy="3114098"/>
              </a:xfrm>
              <a:custGeom>
                <a:avLst/>
                <a:gdLst>
                  <a:gd name="T0" fmla="*/ 302 w 352"/>
                  <a:gd name="T1" fmla="*/ 194 h 469"/>
                  <a:gd name="T2" fmla="*/ 303 w 352"/>
                  <a:gd name="T3" fmla="*/ 135 h 469"/>
                  <a:gd name="T4" fmla="*/ 311 w 352"/>
                  <a:gd name="T5" fmla="*/ 65 h 469"/>
                  <a:gd name="T6" fmla="*/ 301 w 352"/>
                  <a:gd name="T7" fmla="*/ 10 h 469"/>
                  <a:gd name="T8" fmla="*/ 257 w 352"/>
                  <a:gd name="T9" fmla="*/ 2 h 469"/>
                  <a:gd name="T10" fmla="*/ 41 w 352"/>
                  <a:gd name="T11" fmla="*/ 20 h 469"/>
                  <a:gd name="T12" fmla="*/ 20 w 352"/>
                  <a:gd name="T13" fmla="*/ 24 h 469"/>
                  <a:gd name="T14" fmla="*/ 1 w 352"/>
                  <a:gd name="T15" fmla="*/ 70 h 469"/>
                  <a:gd name="T16" fmla="*/ 17 w 352"/>
                  <a:gd name="T17" fmla="*/ 371 h 469"/>
                  <a:gd name="T18" fmla="*/ 21 w 352"/>
                  <a:gd name="T19" fmla="*/ 431 h 469"/>
                  <a:gd name="T20" fmla="*/ 50 w 352"/>
                  <a:gd name="T21" fmla="*/ 468 h 469"/>
                  <a:gd name="T22" fmla="*/ 67 w 352"/>
                  <a:gd name="T23" fmla="*/ 469 h 469"/>
                  <a:gd name="T24" fmla="*/ 115 w 352"/>
                  <a:gd name="T25" fmla="*/ 458 h 469"/>
                  <a:gd name="T26" fmla="*/ 185 w 352"/>
                  <a:gd name="T27" fmla="*/ 442 h 469"/>
                  <a:gd name="T28" fmla="*/ 308 w 352"/>
                  <a:gd name="T29" fmla="*/ 413 h 469"/>
                  <a:gd name="T30" fmla="*/ 342 w 352"/>
                  <a:gd name="T31" fmla="*/ 386 h 469"/>
                  <a:gd name="T32" fmla="*/ 339 w 352"/>
                  <a:gd name="T33" fmla="*/ 343 h 469"/>
                  <a:gd name="T34" fmla="*/ 328 w 352"/>
                  <a:gd name="T35" fmla="*/ 313 h 469"/>
                  <a:gd name="T36" fmla="*/ 316 w 352"/>
                  <a:gd name="T37" fmla="*/ 284 h 469"/>
                  <a:gd name="T38" fmla="*/ 317 w 352"/>
                  <a:gd name="T39" fmla="*/ 271 h 469"/>
                  <a:gd name="T40" fmla="*/ 327 w 352"/>
                  <a:gd name="T41" fmla="*/ 266 h 469"/>
                  <a:gd name="T42" fmla="*/ 352 w 352"/>
                  <a:gd name="T43" fmla="*/ 265 h 4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52" h="469">
                    <a:moveTo>
                      <a:pt x="302" y="194"/>
                    </a:moveTo>
                    <a:cubicBezTo>
                      <a:pt x="300" y="174"/>
                      <a:pt x="302" y="154"/>
                      <a:pt x="303" y="135"/>
                    </a:cubicBezTo>
                    <a:cubicBezTo>
                      <a:pt x="306" y="111"/>
                      <a:pt x="310" y="88"/>
                      <a:pt x="311" y="65"/>
                    </a:cubicBezTo>
                    <a:cubicBezTo>
                      <a:pt x="312" y="48"/>
                      <a:pt x="314" y="24"/>
                      <a:pt x="301" y="10"/>
                    </a:cubicBezTo>
                    <a:cubicBezTo>
                      <a:pt x="290" y="0"/>
                      <a:pt x="272" y="0"/>
                      <a:pt x="257" y="2"/>
                    </a:cubicBezTo>
                    <a:cubicBezTo>
                      <a:pt x="185" y="8"/>
                      <a:pt x="113" y="14"/>
                      <a:pt x="41" y="20"/>
                    </a:cubicBezTo>
                    <a:cubicBezTo>
                      <a:pt x="34" y="21"/>
                      <a:pt x="27" y="21"/>
                      <a:pt x="20" y="24"/>
                    </a:cubicBezTo>
                    <a:cubicBezTo>
                      <a:pt x="2" y="31"/>
                      <a:pt x="0" y="53"/>
                      <a:pt x="1" y="70"/>
                    </a:cubicBezTo>
                    <a:cubicBezTo>
                      <a:pt x="6" y="171"/>
                      <a:pt x="12" y="271"/>
                      <a:pt x="17" y="371"/>
                    </a:cubicBezTo>
                    <a:cubicBezTo>
                      <a:pt x="18" y="391"/>
                      <a:pt x="19" y="411"/>
                      <a:pt x="21" y="431"/>
                    </a:cubicBezTo>
                    <a:cubicBezTo>
                      <a:pt x="23" y="449"/>
                      <a:pt x="30" y="465"/>
                      <a:pt x="50" y="468"/>
                    </a:cubicBezTo>
                    <a:cubicBezTo>
                      <a:pt x="56" y="469"/>
                      <a:pt x="61" y="469"/>
                      <a:pt x="67" y="469"/>
                    </a:cubicBezTo>
                    <a:cubicBezTo>
                      <a:pt x="83" y="467"/>
                      <a:pt x="100" y="462"/>
                      <a:pt x="115" y="458"/>
                    </a:cubicBezTo>
                    <a:cubicBezTo>
                      <a:pt x="138" y="453"/>
                      <a:pt x="162" y="448"/>
                      <a:pt x="185" y="442"/>
                    </a:cubicBezTo>
                    <a:cubicBezTo>
                      <a:pt x="226" y="433"/>
                      <a:pt x="267" y="423"/>
                      <a:pt x="308" y="413"/>
                    </a:cubicBezTo>
                    <a:cubicBezTo>
                      <a:pt x="324" y="409"/>
                      <a:pt x="337" y="403"/>
                      <a:pt x="342" y="386"/>
                    </a:cubicBezTo>
                    <a:cubicBezTo>
                      <a:pt x="347" y="372"/>
                      <a:pt x="344" y="356"/>
                      <a:pt x="339" y="343"/>
                    </a:cubicBezTo>
                    <a:cubicBezTo>
                      <a:pt x="336" y="332"/>
                      <a:pt x="332" y="323"/>
                      <a:pt x="328" y="313"/>
                    </a:cubicBezTo>
                    <a:cubicBezTo>
                      <a:pt x="324" y="304"/>
                      <a:pt x="319" y="294"/>
                      <a:pt x="316" y="284"/>
                    </a:cubicBezTo>
                    <a:cubicBezTo>
                      <a:pt x="315" y="280"/>
                      <a:pt x="314" y="274"/>
                      <a:pt x="317" y="271"/>
                    </a:cubicBezTo>
                    <a:cubicBezTo>
                      <a:pt x="319" y="268"/>
                      <a:pt x="324" y="267"/>
                      <a:pt x="327" y="266"/>
                    </a:cubicBezTo>
                    <a:cubicBezTo>
                      <a:pt x="336" y="265"/>
                      <a:pt x="344" y="264"/>
                      <a:pt x="352" y="265"/>
                    </a:cubicBezTo>
                  </a:path>
                </a:pathLst>
              </a:cu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2FF37036-F6B5-4124-BCA2-085DC131B4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757925" y="3155181"/>
                <a:ext cx="66790" cy="64007"/>
              </a:xfrm>
              <a:prstGeom prst="ellipse">
                <a:avLst/>
              </a:prstGeom>
              <a:noFill/>
              <a:ln w="7938" cap="flat">
                <a:solidFill>
                  <a:srgbClr val="0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162" name="Freeform 9">
                <a:extLst>
                  <a:ext uri="{FF2B5EF4-FFF2-40B4-BE49-F238E27FC236}">
                    <a16:creationId xmlns:a16="http://schemas.microsoft.com/office/drawing/2014/main" id="{DBCCE12A-9B8E-4102-8CF7-9B75A1B5C3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9706" y="3572620"/>
                <a:ext cx="77922" cy="111317"/>
              </a:xfrm>
              <a:custGeom>
                <a:avLst/>
                <a:gdLst>
                  <a:gd name="T0" fmla="*/ 0 w 28"/>
                  <a:gd name="T1" fmla="*/ 0 h 40"/>
                  <a:gd name="T2" fmla="*/ 0 w 28"/>
                  <a:gd name="T3" fmla="*/ 40 h 40"/>
                  <a:gd name="T4" fmla="*/ 28 w 28"/>
                  <a:gd name="T5" fmla="*/ 19 h 40"/>
                  <a:gd name="T6" fmla="*/ 0 w 28"/>
                  <a:gd name="T7" fmla="*/ 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40">
                    <a:moveTo>
                      <a:pt x="0" y="0"/>
                    </a:moveTo>
                    <a:lnTo>
                      <a:pt x="0" y="40"/>
                    </a:lnTo>
                    <a:lnTo>
                      <a:pt x="28" y="1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sp>
          <p:nvSpPr>
            <p:cNvPr id="148" name="TextBox 147">
              <a:extLst>
                <a:ext uri="{FF2B5EF4-FFF2-40B4-BE49-F238E27FC236}">
                  <a16:creationId xmlns:a16="http://schemas.microsoft.com/office/drawing/2014/main" id="{C78AFF10-9F3A-471E-9C29-22A7B984CC28}"/>
                </a:ext>
              </a:extLst>
            </p:cNvPr>
            <p:cNvSpPr txBox="1"/>
            <p:nvPr/>
          </p:nvSpPr>
          <p:spPr>
            <a:xfrm>
              <a:off x="7300379" y="2214562"/>
              <a:ext cx="102123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  <a:latin typeface="IRANSans" panose="020B0506030804020204" pitchFamily="34" charset="-78"/>
                  <a:cs typeface="IRANSans" panose="020B0506030804020204" pitchFamily="34" charset="-78"/>
                </a:rPr>
                <a:t>03</a:t>
              </a:r>
            </a:p>
          </p:txBody>
        </p:sp>
        <p:sp>
          <p:nvSpPr>
            <p:cNvPr id="149" name="TextBox 148">
              <a:extLst>
                <a:ext uri="{FF2B5EF4-FFF2-40B4-BE49-F238E27FC236}">
                  <a16:creationId xmlns:a16="http://schemas.microsoft.com/office/drawing/2014/main" id="{F4FDAC91-9A7C-4051-8658-6618EA52D05A}"/>
                </a:ext>
              </a:extLst>
            </p:cNvPr>
            <p:cNvSpPr txBox="1"/>
            <p:nvPr/>
          </p:nvSpPr>
          <p:spPr>
            <a:xfrm>
              <a:off x="7320851" y="2788241"/>
              <a:ext cx="102123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fa-IR" sz="800" dirty="0">
                  <a:solidFill>
                    <a:schemeClr val="bg1">
                      <a:lumMod val="8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مرحله سوم</a:t>
              </a:r>
              <a:endParaRPr lang="ru-RU" sz="800" dirty="0">
                <a:solidFill>
                  <a:schemeClr val="bg1">
                    <a:lumMod val="85000"/>
                  </a:schemeClr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D716A1A1-34DF-4471-8878-1954549BB22B}"/>
                </a:ext>
              </a:extLst>
            </p:cNvPr>
            <p:cNvSpPr txBox="1"/>
            <p:nvPr/>
          </p:nvSpPr>
          <p:spPr>
            <a:xfrm>
              <a:off x="6629057" y="3377706"/>
              <a:ext cx="158572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>
                  <a:solidFill>
                    <a:schemeClr val="bg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ارجاع عملیات و مستند سازی</a:t>
              </a:r>
              <a:endParaRPr lang="ru-RU" sz="1400" b="1" dirty="0">
                <a:solidFill>
                  <a:schemeClr val="bg1"/>
                </a:solidFill>
                <a:latin typeface="Roboto Condensed" panose="02000000000000000000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F032C67-AB64-4F7B-8B49-3F3DB76A1EC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31674" y="2552146"/>
              <a:ext cx="427097" cy="457200"/>
              <a:chOff x="9404457" y="4500981"/>
              <a:chExt cx="502784" cy="538222"/>
            </a:xfrm>
            <a:solidFill>
              <a:schemeClr val="bg1"/>
            </a:solidFill>
          </p:grpSpPr>
          <p:sp>
            <p:nvSpPr>
              <p:cNvPr id="26" name="Freeform 41">
                <a:extLst>
                  <a:ext uri="{FF2B5EF4-FFF2-40B4-BE49-F238E27FC236}">
                    <a16:creationId xmlns:a16="http://schemas.microsoft.com/office/drawing/2014/main" id="{041B837C-DD7D-493D-912F-4230DFE65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9653" y="4731331"/>
                <a:ext cx="57588" cy="39868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0 h 8"/>
                  <a:gd name="T4" fmla="*/ 0 w 12"/>
                  <a:gd name="T5" fmla="*/ 4 h 8"/>
                  <a:gd name="T6" fmla="*/ 4 w 12"/>
                  <a:gd name="T7" fmla="*/ 8 h 8"/>
                  <a:gd name="T8" fmla="*/ 8 w 12"/>
                  <a:gd name="T9" fmla="*/ 8 h 8"/>
                  <a:gd name="T10" fmla="*/ 12 w 12"/>
                  <a:gd name="T11" fmla="*/ 4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2"/>
                      <a:pt x="10" y="0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7" name="Freeform 42">
                <a:extLst>
                  <a:ext uri="{FF2B5EF4-FFF2-40B4-BE49-F238E27FC236}">
                    <a16:creationId xmlns:a16="http://schemas.microsoft.com/office/drawing/2014/main" id="{B4155DDE-94A6-4EB1-873E-03467BDD0B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81978" y="4578502"/>
                <a:ext cx="347741" cy="460701"/>
              </a:xfrm>
              <a:custGeom>
                <a:avLst/>
                <a:gdLst>
                  <a:gd name="T0" fmla="*/ 36 w 72"/>
                  <a:gd name="T1" fmla="*/ 0 h 96"/>
                  <a:gd name="T2" fmla="*/ 0 w 72"/>
                  <a:gd name="T3" fmla="*/ 36 h 96"/>
                  <a:gd name="T4" fmla="*/ 16 w 72"/>
                  <a:gd name="T5" fmla="*/ 66 h 96"/>
                  <a:gd name="T6" fmla="*/ 16 w 72"/>
                  <a:gd name="T7" fmla="*/ 80 h 96"/>
                  <a:gd name="T8" fmla="*/ 20 w 72"/>
                  <a:gd name="T9" fmla="*/ 84 h 96"/>
                  <a:gd name="T10" fmla="*/ 24 w 72"/>
                  <a:gd name="T11" fmla="*/ 84 h 96"/>
                  <a:gd name="T12" fmla="*/ 36 w 72"/>
                  <a:gd name="T13" fmla="*/ 96 h 96"/>
                  <a:gd name="T14" fmla="*/ 48 w 72"/>
                  <a:gd name="T15" fmla="*/ 84 h 96"/>
                  <a:gd name="T16" fmla="*/ 52 w 72"/>
                  <a:gd name="T17" fmla="*/ 84 h 96"/>
                  <a:gd name="T18" fmla="*/ 56 w 72"/>
                  <a:gd name="T19" fmla="*/ 80 h 96"/>
                  <a:gd name="T20" fmla="*/ 56 w 72"/>
                  <a:gd name="T21" fmla="*/ 66 h 96"/>
                  <a:gd name="T22" fmla="*/ 72 w 72"/>
                  <a:gd name="T23" fmla="*/ 36 h 96"/>
                  <a:gd name="T24" fmla="*/ 36 w 72"/>
                  <a:gd name="T25" fmla="*/ 0 h 96"/>
                  <a:gd name="T26" fmla="*/ 36 w 72"/>
                  <a:gd name="T27" fmla="*/ 88 h 96"/>
                  <a:gd name="T28" fmla="*/ 32 w 72"/>
                  <a:gd name="T29" fmla="*/ 84 h 96"/>
                  <a:gd name="T30" fmla="*/ 40 w 72"/>
                  <a:gd name="T31" fmla="*/ 84 h 96"/>
                  <a:gd name="T32" fmla="*/ 36 w 72"/>
                  <a:gd name="T33" fmla="*/ 88 h 96"/>
                  <a:gd name="T34" fmla="*/ 44 w 72"/>
                  <a:gd name="T35" fmla="*/ 76 h 96"/>
                  <a:gd name="T36" fmla="*/ 28 w 72"/>
                  <a:gd name="T37" fmla="*/ 76 h 96"/>
                  <a:gd name="T38" fmla="*/ 24 w 72"/>
                  <a:gd name="T39" fmla="*/ 76 h 96"/>
                  <a:gd name="T40" fmla="*/ 24 w 72"/>
                  <a:gd name="T41" fmla="*/ 72 h 96"/>
                  <a:gd name="T42" fmla="*/ 48 w 72"/>
                  <a:gd name="T43" fmla="*/ 72 h 96"/>
                  <a:gd name="T44" fmla="*/ 48 w 72"/>
                  <a:gd name="T45" fmla="*/ 76 h 96"/>
                  <a:gd name="T46" fmla="*/ 44 w 72"/>
                  <a:gd name="T47" fmla="*/ 76 h 96"/>
                  <a:gd name="T48" fmla="*/ 50 w 72"/>
                  <a:gd name="T49" fmla="*/ 60 h 96"/>
                  <a:gd name="T50" fmla="*/ 48 w 72"/>
                  <a:gd name="T51" fmla="*/ 64 h 96"/>
                  <a:gd name="T52" fmla="*/ 48 w 72"/>
                  <a:gd name="T53" fmla="*/ 64 h 96"/>
                  <a:gd name="T54" fmla="*/ 24 w 72"/>
                  <a:gd name="T55" fmla="*/ 64 h 96"/>
                  <a:gd name="T56" fmla="*/ 24 w 72"/>
                  <a:gd name="T57" fmla="*/ 64 h 96"/>
                  <a:gd name="T58" fmla="*/ 22 w 72"/>
                  <a:gd name="T59" fmla="*/ 60 h 96"/>
                  <a:gd name="T60" fmla="*/ 8 w 72"/>
                  <a:gd name="T61" fmla="*/ 36 h 96"/>
                  <a:gd name="T62" fmla="*/ 36 w 72"/>
                  <a:gd name="T63" fmla="*/ 8 h 96"/>
                  <a:gd name="T64" fmla="*/ 64 w 72"/>
                  <a:gd name="T65" fmla="*/ 36 h 96"/>
                  <a:gd name="T66" fmla="*/ 50 w 72"/>
                  <a:gd name="T67" fmla="*/ 6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2" h="96">
                    <a:moveTo>
                      <a:pt x="36" y="0"/>
                    </a:moveTo>
                    <a:cubicBezTo>
                      <a:pt x="16" y="0"/>
                      <a:pt x="0" y="16"/>
                      <a:pt x="0" y="36"/>
                    </a:cubicBezTo>
                    <a:cubicBezTo>
                      <a:pt x="0" y="48"/>
                      <a:pt x="6" y="59"/>
                      <a:pt x="16" y="66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6" y="82"/>
                      <a:pt x="18" y="84"/>
                      <a:pt x="20" y="84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24" y="91"/>
                      <a:pt x="29" y="96"/>
                      <a:pt x="36" y="96"/>
                    </a:cubicBezTo>
                    <a:cubicBezTo>
                      <a:pt x="43" y="96"/>
                      <a:pt x="48" y="91"/>
                      <a:pt x="48" y="84"/>
                    </a:cubicBezTo>
                    <a:cubicBezTo>
                      <a:pt x="52" y="84"/>
                      <a:pt x="52" y="84"/>
                      <a:pt x="52" y="84"/>
                    </a:cubicBezTo>
                    <a:cubicBezTo>
                      <a:pt x="54" y="84"/>
                      <a:pt x="56" y="82"/>
                      <a:pt x="56" y="80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66" y="59"/>
                      <a:pt x="72" y="48"/>
                      <a:pt x="72" y="36"/>
                    </a:cubicBezTo>
                    <a:cubicBezTo>
                      <a:pt x="72" y="16"/>
                      <a:pt x="56" y="0"/>
                      <a:pt x="36" y="0"/>
                    </a:cubicBezTo>
                    <a:close/>
                    <a:moveTo>
                      <a:pt x="36" y="88"/>
                    </a:moveTo>
                    <a:cubicBezTo>
                      <a:pt x="34" y="88"/>
                      <a:pt x="32" y="86"/>
                      <a:pt x="32" y="84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40" y="86"/>
                      <a:pt x="38" y="88"/>
                      <a:pt x="36" y="88"/>
                    </a:cubicBezTo>
                    <a:close/>
                    <a:moveTo>
                      <a:pt x="44" y="76"/>
                    </a:moveTo>
                    <a:cubicBezTo>
                      <a:pt x="28" y="76"/>
                      <a:pt x="28" y="76"/>
                      <a:pt x="28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48" y="72"/>
                      <a:pt x="48" y="72"/>
                      <a:pt x="48" y="72"/>
                    </a:cubicBezTo>
                    <a:cubicBezTo>
                      <a:pt x="48" y="76"/>
                      <a:pt x="48" y="76"/>
                      <a:pt x="48" y="76"/>
                    </a:cubicBezTo>
                    <a:lnTo>
                      <a:pt x="44" y="76"/>
                    </a:lnTo>
                    <a:close/>
                    <a:moveTo>
                      <a:pt x="50" y="60"/>
                    </a:moveTo>
                    <a:cubicBezTo>
                      <a:pt x="49" y="61"/>
                      <a:pt x="48" y="62"/>
                      <a:pt x="48" y="6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62"/>
                      <a:pt x="23" y="61"/>
                      <a:pt x="22" y="60"/>
                    </a:cubicBezTo>
                    <a:cubicBezTo>
                      <a:pt x="13" y="55"/>
                      <a:pt x="8" y="46"/>
                      <a:pt x="8" y="36"/>
                    </a:cubicBezTo>
                    <a:cubicBezTo>
                      <a:pt x="8" y="21"/>
                      <a:pt x="21" y="8"/>
                      <a:pt x="36" y="8"/>
                    </a:cubicBezTo>
                    <a:cubicBezTo>
                      <a:pt x="51" y="8"/>
                      <a:pt x="64" y="21"/>
                      <a:pt x="64" y="36"/>
                    </a:cubicBezTo>
                    <a:cubicBezTo>
                      <a:pt x="64" y="46"/>
                      <a:pt x="59" y="55"/>
                      <a:pt x="50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8" name="Freeform 43">
                <a:extLst>
                  <a:ext uri="{FF2B5EF4-FFF2-40B4-BE49-F238E27FC236}">
                    <a16:creationId xmlns:a16="http://schemas.microsoft.com/office/drawing/2014/main" id="{BAA930CA-69F8-465D-AD8B-4B42FE387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7022" y="4500981"/>
                <a:ext cx="37654" cy="57588"/>
              </a:xfrm>
              <a:custGeom>
                <a:avLst/>
                <a:gdLst>
                  <a:gd name="T0" fmla="*/ 4 w 8"/>
                  <a:gd name="T1" fmla="*/ 12 h 12"/>
                  <a:gd name="T2" fmla="*/ 8 w 8"/>
                  <a:gd name="T3" fmla="*/ 8 h 12"/>
                  <a:gd name="T4" fmla="*/ 8 w 8"/>
                  <a:gd name="T5" fmla="*/ 4 h 12"/>
                  <a:gd name="T6" fmla="*/ 4 w 8"/>
                  <a:gd name="T7" fmla="*/ 0 h 12"/>
                  <a:gd name="T8" fmla="*/ 0 w 8"/>
                  <a:gd name="T9" fmla="*/ 4 h 12"/>
                  <a:gd name="T10" fmla="*/ 0 w 8"/>
                  <a:gd name="T11" fmla="*/ 8 h 12"/>
                  <a:gd name="T12" fmla="*/ 4 w 8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2">
                    <a:moveTo>
                      <a:pt x="4" y="12"/>
                    </a:moveTo>
                    <a:cubicBezTo>
                      <a:pt x="6" y="12"/>
                      <a:pt x="8" y="10"/>
                      <a:pt x="8" y="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2" y="12"/>
                      <a:pt x="4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9" name="Freeform 44">
                <a:extLst>
                  <a:ext uri="{FF2B5EF4-FFF2-40B4-BE49-F238E27FC236}">
                    <a16:creationId xmlns:a16="http://schemas.microsoft.com/office/drawing/2014/main" id="{A74E9871-8C41-459F-A6B4-3EF37D3379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119" y="4567428"/>
                <a:ext cx="53158" cy="53158"/>
              </a:xfrm>
              <a:custGeom>
                <a:avLst/>
                <a:gdLst>
                  <a:gd name="T0" fmla="*/ 4 w 11"/>
                  <a:gd name="T1" fmla="*/ 10 h 11"/>
                  <a:gd name="T2" fmla="*/ 10 w 11"/>
                  <a:gd name="T3" fmla="*/ 10 h 11"/>
                  <a:gd name="T4" fmla="*/ 10 w 11"/>
                  <a:gd name="T5" fmla="*/ 4 h 11"/>
                  <a:gd name="T6" fmla="*/ 7 w 11"/>
                  <a:gd name="T7" fmla="*/ 1 h 11"/>
                  <a:gd name="T8" fmla="*/ 1 w 11"/>
                  <a:gd name="T9" fmla="*/ 1 h 11"/>
                  <a:gd name="T10" fmla="*/ 1 w 11"/>
                  <a:gd name="T11" fmla="*/ 7 h 11"/>
                  <a:gd name="T12" fmla="*/ 4 w 11"/>
                  <a:gd name="T13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0"/>
                    </a:moveTo>
                    <a:cubicBezTo>
                      <a:pt x="6" y="11"/>
                      <a:pt x="8" y="11"/>
                      <a:pt x="10" y="10"/>
                    </a:cubicBezTo>
                    <a:cubicBezTo>
                      <a:pt x="11" y="8"/>
                      <a:pt x="11" y="6"/>
                      <a:pt x="10" y="4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3" y="0"/>
                      <a:pt x="1" y="1"/>
                    </a:cubicBezTo>
                    <a:cubicBezTo>
                      <a:pt x="0" y="3"/>
                      <a:pt x="0" y="5"/>
                      <a:pt x="1" y="7"/>
                    </a:cubicBezTo>
                    <a:lnTo>
                      <a:pt x="4" y="1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0" name="Freeform 45">
                <a:extLst>
                  <a:ext uri="{FF2B5EF4-FFF2-40B4-BE49-F238E27FC236}">
                    <a16:creationId xmlns:a16="http://schemas.microsoft.com/office/drawing/2014/main" id="{4F546C8C-6B22-4846-A655-450C5FA3DF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4457" y="4731331"/>
                <a:ext cx="57588" cy="39868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0 h 8"/>
                  <a:gd name="T4" fmla="*/ 0 w 12"/>
                  <a:gd name="T5" fmla="*/ 4 h 8"/>
                  <a:gd name="T6" fmla="*/ 4 w 12"/>
                  <a:gd name="T7" fmla="*/ 8 h 8"/>
                  <a:gd name="T8" fmla="*/ 8 w 12"/>
                  <a:gd name="T9" fmla="*/ 8 h 8"/>
                  <a:gd name="T10" fmla="*/ 12 w 12"/>
                  <a:gd name="T11" fmla="*/ 4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2"/>
                      <a:pt x="10" y="0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1" name="Freeform 46">
                <a:extLst>
                  <a:ext uri="{FF2B5EF4-FFF2-40B4-BE49-F238E27FC236}">
                    <a16:creationId xmlns:a16="http://schemas.microsoft.com/office/drawing/2014/main" id="{78EF6C56-A4DD-43CB-A5C0-C05A2E85FB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119" y="4881945"/>
                <a:ext cx="53158" cy="50944"/>
              </a:xfrm>
              <a:custGeom>
                <a:avLst/>
                <a:gdLst>
                  <a:gd name="T0" fmla="*/ 4 w 11"/>
                  <a:gd name="T1" fmla="*/ 1 h 11"/>
                  <a:gd name="T2" fmla="*/ 1 w 11"/>
                  <a:gd name="T3" fmla="*/ 4 h 11"/>
                  <a:gd name="T4" fmla="*/ 1 w 11"/>
                  <a:gd name="T5" fmla="*/ 10 h 11"/>
                  <a:gd name="T6" fmla="*/ 7 w 11"/>
                  <a:gd name="T7" fmla="*/ 10 h 11"/>
                  <a:gd name="T8" fmla="*/ 10 w 11"/>
                  <a:gd name="T9" fmla="*/ 7 h 11"/>
                  <a:gd name="T10" fmla="*/ 10 w 11"/>
                  <a:gd name="T11" fmla="*/ 1 h 11"/>
                  <a:gd name="T12" fmla="*/ 4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8"/>
                      <a:pt x="1" y="10"/>
                    </a:cubicBezTo>
                    <a:cubicBezTo>
                      <a:pt x="3" y="11"/>
                      <a:pt x="5" y="11"/>
                      <a:pt x="7" y="1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1" y="3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2" name="Freeform 47">
                <a:extLst>
                  <a:ext uri="{FF2B5EF4-FFF2-40B4-BE49-F238E27FC236}">
                    <a16:creationId xmlns:a16="http://schemas.microsoft.com/office/drawing/2014/main" id="{4562F86B-565A-4DF7-8F82-5A1FEE287C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5421" y="4881945"/>
                <a:ext cx="53158" cy="50944"/>
              </a:xfrm>
              <a:custGeom>
                <a:avLst/>
                <a:gdLst>
                  <a:gd name="T0" fmla="*/ 7 w 11"/>
                  <a:gd name="T1" fmla="*/ 1 h 11"/>
                  <a:gd name="T2" fmla="*/ 1 w 11"/>
                  <a:gd name="T3" fmla="*/ 1 h 11"/>
                  <a:gd name="T4" fmla="*/ 1 w 11"/>
                  <a:gd name="T5" fmla="*/ 7 h 11"/>
                  <a:gd name="T6" fmla="*/ 4 w 11"/>
                  <a:gd name="T7" fmla="*/ 10 h 11"/>
                  <a:gd name="T8" fmla="*/ 10 w 11"/>
                  <a:gd name="T9" fmla="*/ 10 h 11"/>
                  <a:gd name="T10" fmla="*/ 10 w 11"/>
                  <a:gd name="T11" fmla="*/ 4 h 11"/>
                  <a:gd name="T12" fmla="*/ 7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7" y="1"/>
                    </a:moveTo>
                    <a:cubicBezTo>
                      <a:pt x="5" y="0"/>
                      <a:pt x="3" y="0"/>
                      <a:pt x="1" y="1"/>
                    </a:cubicBezTo>
                    <a:cubicBezTo>
                      <a:pt x="0" y="3"/>
                      <a:pt x="0" y="5"/>
                      <a:pt x="1" y="7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6" y="11"/>
                      <a:pt x="8" y="11"/>
                      <a:pt x="10" y="10"/>
                    </a:cubicBezTo>
                    <a:cubicBezTo>
                      <a:pt x="11" y="8"/>
                      <a:pt x="11" y="6"/>
                      <a:pt x="10" y="4"/>
                    </a:cubicBezTo>
                    <a:lnTo>
                      <a:pt x="7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3" name="Freeform 48">
                <a:extLst>
                  <a:ext uri="{FF2B5EF4-FFF2-40B4-BE49-F238E27FC236}">
                    <a16:creationId xmlns:a16="http://schemas.microsoft.com/office/drawing/2014/main" id="{E74E5B75-A243-4085-932E-CC945BA221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5421" y="4567428"/>
                <a:ext cx="53158" cy="53158"/>
              </a:xfrm>
              <a:custGeom>
                <a:avLst/>
                <a:gdLst>
                  <a:gd name="T0" fmla="*/ 4 w 11"/>
                  <a:gd name="T1" fmla="*/ 1 h 11"/>
                  <a:gd name="T2" fmla="*/ 1 w 11"/>
                  <a:gd name="T3" fmla="*/ 4 h 11"/>
                  <a:gd name="T4" fmla="*/ 1 w 11"/>
                  <a:gd name="T5" fmla="*/ 10 h 11"/>
                  <a:gd name="T6" fmla="*/ 7 w 11"/>
                  <a:gd name="T7" fmla="*/ 10 h 11"/>
                  <a:gd name="T8" fmla="*/ 10 w 11"/>
                  <a:gd name="T9" fmla="*/ 7 h 11"/>
                  <a:gd name="T10" fmla="*/ 10 w 11"/>
                  <a:gd name="T11" fmla="*/ 1 h 11"/>
                  <a:gd name="T12" fmla="*/ 4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8"/>
                      <a:pt x="1" y="10"/>
                    </a:cubicBezTo>
                    <a:cubicBezTo>
                      <a:pt x="3" y="11"/>
                      <a:pt x="5" y="11"/>
                      <a:pt x="7" y="1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1" y="3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34" name="Freeform 49">
                <a:extLst>
                  <a:ext uri="{FF2B5EF4-FFF2-40B4-BE49-F238E27FC236}">
                    <a16:creationId xmlns:a16="http://schemas.microsoft.com/office/drawing/2014/main" id="{7AF2EA86-F745-4B4D-B6B0-245487C4E1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97153" y="4653809"/>
                <a:ext cx="117391" cy="192698"/>
              </a:xfrm>
              <a:custGeom>
                <a:avLst/>
                <a:gdLst>
                  <a:gd name="T0" fmla="*/ 9 w 24"/>
                  <a:gd name="T1" fmla="*/ 12 h 40"/>
                  <a:gd name="T2" fmla="*/ 15 w 24"/>
                  <a:gd name="T3" fmla="*/ 12 h 40"/>
                  <a:gd name="T4" fmla="*/ 16 w 24"/>
                  <a:gd name="T5" fmla="*/ 13 h 40"/>
                  <a:gd name="T6" fmla="*/ 20 w 24"/>
                  <a:gd name="T7" fmla="*/ 17 h 40"/>
                  <a:gd name="T8" fmla="*/ 24 w 24"/>
                  <a:gd name="T9" fmla="*/ 13 h 40"/>
                  <a:gd name="T10" fmla="*/ 16 w 24"/>
                  <a:gd name="T11" fmla="*/ 4 h 40"/>
                  <a:gd name="T12" fmla="*/ 16 w 24"/>
                  <a:gd name="T13" fmla="*/ 4 h 40"/>
                  <a:gd name="T14" fmla="*/ 12 w 24"/>
                  <a:gd name="T15" fmla="*/ 0 h 40"/>
                  <a:gd name="T16" fmla="*/ 8 w 24"/>
                  <a:gd name="T17" fmla="*/ 4 h 40"/>
                  <a:gd name="T18" fmla="*/ 8 w 24"/>
                  <a:gd name="T19" fmla="*/ 4 h 40"/>
                  <a:gd name="T20" fmla="*/ 0 w 24"/>
                  <a:gd name="T21" fmla="*/ 13 h 40"/>
                  <a:gd name="T22" fmla="*/ 5 w 24"/>
                  <a:gd name="T23" fmla="*/ 21 h 40"/>
                  <a:gd name="T24" fmla="*/ 15 w 24"/>
                  <a:gd name="T25" fmla="*/ 26 h 40"/>
                  <a:gd name="T26" fmla="*/ 16 w 24"/>
                  <a:gd name="T27" fmla="*/ 27 h 40"/>
                  <a:gd name="T28" fmla="*/ 15 w 24"/>
                  <a:gd name="T29" fmla="*/ 28 h 40"/>
                  <a:gd name="T30" fmla="*/ 9 w 24"/>
                  <a:gd name="T31" fmla="*/ 28 h 40"/>
                  <a:gd name="T32" fmla="*/ 8 w 24"/>
                  <a:gd name="T33" fmla="*/ 27 h 40"/>
                  <a:gd name="T34" fmla="*/ 4 w 24"/>
                  <a:gd name="T35" fmla="*/ 23 h 40"/>
                  <a:gd name="T36" fmla="*/ 0 w 24"/>
                  <a:gd name="T37" fmla="*/ 27 h 40"/>
                  <a:gd name="T38" fmla="*/ 8 w 24"/>
                  <a:gd name="T39" fmla="*/ 36 h 40"/>
                  <a:gd name="T40" fmla="*/ 8 w 24"/>
                  <a:gd name="T41" fmla="*/ 36 h 40"/>
                  <a:gd name="T42" fmla="*/ 12 w 24"/>
                  <a:gd name="T43" fmla="*/ 40 h 40"/>
                  <a:gd name="T44" fmla="*/ 16 w 24"/>
                  <a:gd name="T45" fmla="*/ 36 h 40"/>
                  <a:gd name="T46" fmla="*/ 16 w 24"/>
                  <a:gd name="T47" fmla="*/ 36 h 40"/>
                  <a:gd name="T48" fmla="*/ 24 w 24"/>
                  <a:gd name="T49" fmla="*/ 27 h 40"/>
                  <a:gd name="T50" fmla="*/ 19 w 24"/>
                  <a:gd name="T51" fmla="*/ 19 h 40"/>
                  <a:gd name="T52" fmla="*/ 9 w 24"/>
                  <a:gd name="T53" fmla="*/ 14 h 40"/>
                  <a:gd name="T54" fmla="*/ 8 w 24"/>
                  <a:gd name="T55" fmla="*/ 13 h 40"/>
                  <a:gd name="T56" fmla="*/ 9 w 24"/>
                  <a:gd name="T57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40">
                    <a:moveTo>
                      <a:pt x="9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6" y="13"/>
                    </a:cubicBezTo>
                    <a:cubicBezTo>
                      <a:pt x="16" y="15"/>
                      <a:pt x="18" y="17"/>
                      <a:pt x="20" y="17"/>
                    </a:cubicBezTo>
                    <a:cubicBezTo>
                      <a:pt x="22" y="17"/>
                      <a:pt x="24" y="15"/>
                      <a:pt x="24" y="13"/>
                    </a:cubicBezTo>
                    <a:cubicBezTo>
                      <a:pt x="24" y="8"/>
                      <a:pt x="20" y="5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2"/>
                      <a:pt x="14" y="0"/>
                      <a:pt x="12" y="0"/>
                    </a:cubicBezTo>
                    <a:cubicBezTo>
                      <a:pt x="10" y="0"/>
                      <a:pt x="8" y="2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4" y="5"/>
                      <a:pt x="0" y="8"/>
                      <a:pt x="0" y="13"/>
                    </a:cubicBezTo>
                    <a:cubicBezTo>
                      <a:pt x="0" y="16"/>
                      <a:pt x="2" y="19"/>
                      <a:pt x="5" y="21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6"/>
                      <a:pt x="16" y="27"/>
                      <a:pt x="16" y="27"/>
                    </a:cubicBezTo>
                    <a:cubicBezTo>
                      <a:pt x="16" y="28"/>
                      <a:pt x="16" y="28"/>
                      <a:pt x="15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5"/>
                      <a:pt x="6" y="23"/>
                      <a:pt x="4" y="23"/>
                    </a:cubicBezTo>
                    <a:cubicBezTo>
                      <a:pt x="2" y="23"/>
                      <a:pt x="0" y="25"/>
                      <a:pt x="0" y="27"/>
                    </a:cubicBezTo>
                    <a:cubicBezTo>
                      <a:pt x="0" y="32"/>
                      <a:pt x="4" y="35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8"/>
                      <a:pt x="10" y="40"/>
                      <a:pt x="12" y="40"/>
                    </a:cubicBezTo>
                    <a:cubicBezTo>
                      <a:pt x="14" y="40"/>
                      <a:pt x="16" y="38"/>
                      <a:pt x="16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0" y="35"/>
                      <a:pt x="24" y="32"/>
                      <a:pt x="24" y="27"/>
                    </a:cubicBezTo>
                    <a:cubicBezTo>
                      <a:pt x="24" y="24"/>
                      <a:pt x="22" y="21"/>
                      <a:pt x="19" y="19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3"/>
                      <a:pt x="8" y="13"/>
                    </a:cubicBezTo>
                    <a:cubicBezTo>
                      <a:pt x="8" y="12"/>
                      <a:pt x="8" y="12"/>
                      <a:pt x="9" y="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  <p:grpSp>
          <p:nvGrpSpPr>
            <p:cNvPr id="217" name="Group 216">
              <a:extLst>
                <a:ext uri="{FF2B5EF4-FFF2-40B4-BE49-F238E27FC236}">
                  <a16:creationId xmlns:a16="http://schemas.microsoft.com/office/drawing/2014/main" id="{8D8145E5-76AF-4945-AC6B-668B79DF720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685240" y="2552146"/>
              <a:ext cx="427097" cy="457200"/>
              <a:chOff x="9404457" y="4500981"/>
              <a:chExt cx="502784" cy="538222"/>
            </a:xfrm>
            <a:solidFill>
              <a:schemeClr val="bg1"/>
            </a:solidFill>
          </p:grpSpPr>
          <p:sp>
            <p:nvSpPr>
              <p:cNvPr id="218" name="Freeform 41">
                <a:extLst>
                  <a:ext uri="{FF2B5EF4-FFF2-40B4-BE49-F238E27FC236}">
                    <a16:creationId xmlns:a16="http://schemas.microsoft.com/office/drawing/2014/main" id="{CFB4D1DA-1D0A-4278-BAB7-2E602A0AD9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9653" y="4731331"/>
                <a:ext cx="57588" cy="39868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0 h 8"/>
                  <a:gd name="T4" fmla="*/ 0 w 12"/>
                  <a:gd name="T5" fmla="*/ 4 h 8"/>
                  <a:gd name="T6" fmla="*/ 4 w 12"/>
                  <a:gd name="T7" fmla="*/ 8 h 8"/>
                  <a:gd name="T8" fmla="*/ 8 w 12"/>
                  <a:gd name="T9" fmla="*/ 8 h 8"/>
                  <a:gd name="T10" fmla="*/ 12 w 12"/>
                  <a:gd name="T11" fmla="*/ 4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2"/>
                      <a:pt x="10" y="0"/>
                      <a:pt x="8" y="0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19" name="Freeform 42">
                <a:extLst>
                  <a:ext uri="{FF2B5EF4-FFF2-40B4-BE49-F238E27FC236}">
                    <a16:creationId xmlns:a16="http://schemas.microsoft.com/office/drawing/2014/main" id="{95856295-1040-4520-8A0C-F39EC1151DB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81978" y="4578502"/>
                <a:ext cx="347741" cy="460701"/>
              </a:xfrm>
              <a:custGeom>
                <a:avLst/>
                <a:gdLst>
                  <a:gd name="T0" fmla="*/ 36 w 72"/>
                  <a:gd name="T1" fmla="*/ 0 h 96"/>
                  <a:gd name="T2" fmla="*/ 0 w 72"/>
                  <a:gd name="T3" fmla="*/ 36 h 96"/>
                  <a:gd name="T4" fmla="*/ 16 w 72"/>
                  <a:gd name="T5" fmla="*/ 66 h 96"/>
                  <a:gd name="T6" fmla="*/ 16 w 72"/>
                  <a:gd name="T7" fmla="*/ 80 h 96"/>
                  <a:gd name="T8" fmla="*/ 20 w 72"/>
                  <a:gd name="T9" fmla="*/ 84 h 96"/>
                  <a:gd name="T10" fmla="*/ 24 w 72"/>
                  <a:gd name="T11" fmla="*/ 84 h 96"/>
                  <a:gd name="T12" fmla="*/ 36 w 72"/>
                  <a:gd name="T13" fmla="*/ 96 h 96"/>
                  <a:gd name="T14" fmla="*/ 48 w 72"/>
                  <a:gd name="T15" fmla="*/ 84 h 96"/>
                  <a:gd name="T16" fmla="*/ 52 w 72"/>
                  <a:gd name="T17" fmla="*/ 84 h 96"/>
                  <a:gd name="T18" fmla="*/ 56 w 72"/>
                  <a:gd name="T19" fmla="*/ 80 h 96"/>
                  <a:gd name="T20" fmla="*/ 56 w 72"/>
                  <a:gd name="T21" fmla="*/ 66 h 96"/>
                  <a:gd name="T22" fmla="*/ 72 w 72"/>
                  <a:gd name="T23" fmla="*/ 36 h 96"/>
                  <a:gd name="T24" fmla="*/ 36 w 72"/>
                  <a:gd name="T25" fmla="*/ 0 h 96"/>
                  <a:gd name="T26" fmla="*/ 36 w 72"/>
                  <a:gd name="T27" fmla="*/ 88 h 96"/>
                  <a:gd name="T28" fmla="*/ 32 w 72"/>
                  <a:gd name="T29" fmla="*/ 84 h 96"/>
                  <a:gd name="T30" fmla="*/ 40 w 72"/>
                  <a:gd name="T31" fmla="*/ 84 h 96"/>
                  <a:gd name="T32" fmla="*/ 36 w 72"/>
                  <a:gd name="T33" fmla="*/ 88 h 96"/>
                  <a:gd name="T34" fmla="*/ 44 w 72"/>
                  <a:gd name="T35" fmla="*/ 76 h 96"/>
                  <a:gd name="T36" fmla="*/ 28 w 72"/>
                  <a:gd name="T37" fmla="*/ 76 h 96"/>
                  <a:gd name="T38" fmla="*/ 24 w 72"/>
                  <a:gd name="T39" fmla="*/ 76 h 96"/>
                  <a:gd name="T40" fmla="*/ 24 w 72"/>
                  <a:gd name="T41" fmla="*/ 72 h 96"/>
                  <a:gd name="T42" fmla="*/ 48 w 72"/>
                  <a:gd name="T43" fmla="*/ 72 h 96"/>
                  <a:gd name="T44" fmla="*/ 48 w 72"/>
                  <a:gd name="T45" fmla="*/ 76 h 96"/>
                  <a:gd name="T46" fmla="*/ 44 w 72"/>
                  <a:gd name="T47" fmla="*/ 76 h 96"/>
                  <a:gd name="T48" fmla="*/ 50 w 72"/>
                  <a:gd name="T49" fmla="*/ 60 h 96"/>
                  <a:gd name="T50" fmla="*/ 48 w 72"/>
                  <a:gd name="T51" fmla="*/ 64 h 96"/>
                  <a:gd name="T52" fmla="*/ 48 w 72"/>
                  <a:gd name="T53" fmla="*/ 64 h 96"/>
                  <a:gd name="T54" fmla="*/ 24 w 72"/>
                  <a:gd name="T55" fmla="*/ 64 h 96"/>
                  <a:gd name="T56" fmla="*/ 24 w 72"/>
                  <a:gd name="T57" fmla="*/ 64 h 96"/>
                  <a:gd name="T58" fmla="*/ 22 w 72"/>
                  <a:gd name="T59" fmla="*/ 60 h 96"/>
                  <a:gd name="T60" fmla="*/ 8 w 72"/>
                  <a:gd name="T61" fmla="*/ 36 h 96"/>
                  <a:gd name="T62" fmla="*/ 36 w 72"/>
                  <a:gd name="T63" fmla="*/ 8 h 96"/>
                  <a:gd name="T64" fmla="*/ 64 w 72"/>
                  <a:gd name="T65" fmla="*/ 36 h 96"/>
                  <a:gd name="T66" fmla="*/ 50 w 72"/>
                  <a:gd name="T67" fmla="*/ 6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2" h="96">
                    <a:moveTo>
                      <a:pt x="36" y="0"/>
                    </a:moveTo>
                    <a:cubicBezTo>
                      <a:pt x="16" y="0"/>
                      <a:pt x="0" y="16"/>
                      <a:pt x="0" y="36"/>
                    </a:cubicBezTo>
                    <a:cubicBezTo>
                      <a:pt x="0" y="48"/>
                      <a:pt x="6" y="59"/>
                      <a:pt x="16" y="66"/>
                    </a:cubicBezTo>
                    <a:cubicBezTo>
                      <a:pt x="16" y="80"/>
                      <a:pt x="16" y="80"/>
                      <a:pt x="16" y="80"/>
                    </a:cubicBezTo>
                    <a:cubicBezTo>
                      <a:pt x="16" y="82"/>
                      <a:pt x="18" y="84"/>
                      <a:pt x="20" y="84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24" y="91"/>
                      <a:pt x="29" y="96"/>
                      <a:pt x="36" y="96"/>
                    </a:cubicBezTo>
                    <a:cubicBezTo>
                      <a:pt x="43" y="96"/>
                      <a:pt x="48" y="91"/>
                      <a:pt x="48" y="84"/>
                    </a:cubicBezTo>
                    <a:cubicBezTo>
                      <a:pt x="52" y="84"/>
                      <a:pt x="52" y="84"/>
                      <a:pt x="52" y="84"/>
                    </a:cubicBezTo>
                    <a:cubicBezTo>
                      <a:pt x="54" y="84"/>
                      <a:pt x="56" y="82"/>
                      <a:pt x="56" y="80"/>
                    </a:cubicBezTo>
                    <a:cubicBezTo>
                      <a:pt x="56" y="66"/>
                      <a:pt x="56" y="66"/>
                      <a:pt x="56" y="66"/>
                    </a:cubicBezTo>
                    <a:cubicBezTo>
                      <a:pt x="66" y="59"/>
                      <a:pt x="72" y="48"/>
                      <a:pt x="72" y="36"/>
                    </a:cubicBezTo>
                    <a:cubicBezTo>
                      <a:pt x="72" y="16"/>
                      <a:pt x="56" y="0"/>
                      <a:pt x="36" y="0"/>
                    </a:cubicBezTo>
                    <a:close/>
                    <a:moveTo>
                      <a:pt x="36" y="88"/>
                    </a:moveTo>
                    <a:cubicBezTo>
                      <a:pt x="34" y="88"/>
                      <a:pt x="32" y="86"/>
                      <a:pt x="32" y="84"/>
                    </a:cubicBezTo>
                    <a:cubicBezTo>
                      <a:pt x="40" y="84"/>
                      <a:pt x="40" y="84"/>
                      <a:pt x="40" y="84"/>
                    </a:cubicBezTo>
                    <a:cubicBezTo>
                      <a:pt x="40" y="86"/>
                      <a:pt x="38" y="88"/>
                      <a:pt x="36" y="88"/>
                    </a:cubicBezTo>
                    <a:close/>
                    <a:moveTo>
                      <a:pt x="44" y="76"/>
                    </a:moveTo>
                    <a:cubicBezTo>
                      <a:pt x="28" y="76"/>
                      <a:pt x="28" y="76"/>
                      <a:pt x="28" y="76"/>
                    </a:cubicBezTo>
                    <a:cubicBezTo>
                      <a:pt x="24" y="76"/>
                      <a:pt x="24" y="76"/>
                      <a:pt x="24" y="76"/>
                    </a:cubicBezTo>
                    <a:cubicBezTo>
                      <a:pt x="24" y="72"/>
                      <a:pt x="24" y="72"/>
                      <a:pt x="24" y="72"/>
                    </a:cubicBezTo>
                    <a:cubicBezTo>
                      <a:pt x="48" y="72"/>
                      <a:pt x="48" y="72"/>
                      <a:pt x="48" y="72"/>
                    </a:cubicBezTo>
                    <a:cubicBezTo>
                      <a:pt x="48" y="76"/>
                      <a:pt x="48" y="76"/>
                      <a:pt x="48" y="76"/>
                    </a:cubicBezTo>
                    <a:lnTo>
                      <a:pt x="44" y="76"/>
                    </a:lnTo>
                    <a:close/>
                    <a:moveTo>
                      <a:pt x="50" y="60"/>
                    </a:moveTo>
                    <a:cubicBezTo>
                      <a:pt x="49" y="61"/>
                      <a:pt x="48" y="62"/>
                      <a:pt x="48" y="64"/>
                    </a:cubicBezTo>
                    <a:cubicBezTo>
                      <a:pt x="48" y="64"/>
                      <a:pt x="48" y="64"/>
                      <a:pt x="48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62"/>
                      <a:pt x="23" y="61"/>
                      <a:pt x="22" y="60"/>
                    </a:cubicBezTo>
                    <a:cubicBezTo>
                      <a:pt x="13" y="55"/>
                      <a:pt x="8" y="46"/>
                      <a:pt x="8" y="36"/>
                    </a:cubicBezTo>
                    <a:cubicBezTo>
                      <a:pt x="8" y="21"/>
                      <a:pt x="21" y="8"/>
                      <a:pt x="36" y="8"/>
                    </a:cubicBezTo>
                    <a:cubicBezTo>
                      <a:pt x="51" y="8"/>
                      <a:pt x="64" y="21"/>
                      <a:pt x="64" y="36"/>
                    </a:cubicBezTo>
                    <a:cubicBezTo>
                      <a:pt x="64" y="46"/>
                      <a:pt x="59" y="55"/>
                      <a:pt x="50" y="60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0" name="Freeform 43">
                <a:extLst>
                  <a:ext uri="{FF2B5EF4-FFF2-40B4-BE49-F238E27FC236}">
                    <a16:creationId xmlns:a16="http://schemas.microsoft.com/office/drawing/2014/main" id="{3559B7BC-C272-44CF-94E8-84D84F46E1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637022" y="4500981"/>
                <a:ext cx="37654" cy="57588"/>
              </a:xfrm>
              <a:custGeom>
                <a:avLst/>
                <a:gdLst>
                  <a:gd name="T0" fmla="*/ 4 w 8"/>
                  <a:gd name="T1" fmla="*/ 12 h 12"/>
                  <a:gd name="T2" fmla="*/ 8 w 8"/>
                  <a:gd name="T3" fmla="*/ 8 h 12"/>
                  <a:gd name="T4" fmla="*/ 8 w 8"/>
                  <a:gd name="T5" fmla="*/ 4 h 12"/>
                  <a:gd name="T6" fmla="*/ 4 w 8"/>
                  <a:gd name="T7" fmla="*/ 0 h 12"/>
                  <a:gd name="T8" fmla="*/ 0 w 8"/>
                  <a:gd name="T9" fmla="*/ 4 h 12"/>
                  <a:gd name="T10" fmla="*/ 0 w 8"/>
                  <a:gd name="T11" fmla="*/ 8 h 12"/>
                  <a:gd name="T12" fmla="*/ 4 w 8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" h="12">
                    <a:moveTo>
                      <a:pt x="4" y="12"/>
                    </a:moveTo>
                    <a:cubicBezTo>
                      <a:pt x="6" y="12"/>
                      <a:pt x="8" y="10"/>
                      <a:pt x="8" y="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8" y="2"/>
                      <a:pt x="6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10"/>
                      <a:pt x="2" y="12"/>
                      <a:pt x="4" y="12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1" name="Freeform 44">
                <a:extLst>
                  <a:ext uri="{FF2B5EF4-FFF2-40B4-BE49-F238E27FC236}">
                    <a16:creationId xmlns:a16="http://schemas.microsoft.com/office/drawing/2014/main" id="{336AA06A-7D56-4D5E-A5AC-85D316EB81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119" y="4567428"/>
                <a:ext cx="53158" cy="53158"/>
              </a:xfrm>
              <a:custGeom>
                <a:avLst/>
                <a:gdLst>
                  <a:gd name="T0" fmla="*/ 4 w 11"/>
                  <a:gd name="T1" fmla="*/ 10 h 11"/>
                  <a:gd name="T2" fmla="*/ 10 w 11"/>
                  <a:gd name="T3" fmla="*/ 10 h 11"/>
                  <a:gd name="T4" fmla="*/ 10 w 11"/>
                  <a:gd name="T5" fmla="*/ 4 h 11"/>
                  <a:gd name="T6" fmla="*/ 7 w 11"/>
                  <a:gd name="T7" fmla="*/ 1 h 11"/>
                  <a:gd name="T8" fmla="*/ 1 w 11"/>
                  <a:gd name="T9" fmla="*/ 1 h 11"/>
                  <a:gd name="T10" fmla="*/ 1 w 11"/>
                  <a:gd name="T11" fmla="*/ 7 h 11"/>
                  <a:gd name="T12" fmla="*/ 4 w 11"/>
                  <a:gd name="T13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0"/>
                    </a:moveTo>
                    <a:cubicBezTo>
                      <a:pt x="6" y="11"/>
                      <a:pt x="8" y="11"/>
                      <a:pt x="10" y="10"/>
                    </a:cubicBezTo>
                    <a:cubicBezTo>
                      <a:pt x="11" y="8"/>
                      <a:pt x="11" y="6"/>
                      <a:pt x="10" y="4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5" y="0"/>
                      <a:pt x="3" y="0"/>
                      <a:pt x="1" y="1"/>
                    </a:cubicBezTo>
                    <a:cubicBezTo>
                      <a:pt x="0" y="3"/>
                      <a:pt x="0" y="5"/>
                      <a:pt x="1" y="7"/>
                    </a:cubicBezTo>
                    <a:lnTo>
                      <a:pt x="4" y="10"/>
                    </a:ln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2" name="Freeform 45">
                <a:extLst>
                  <a:ext uri="{FF2B5EF4-FFF2-40B4-BE49-F238E27FC236}">
                    <a16:creationId xmlns:a16="http://schemas.microsoft.com/office/drawing/2014/main" id="{68FAEFA4-F28D-462E-AFE6-556D8101A0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4457" y="4731331"/>
                <a:ext cx="57588" cy="39868"/>
              </a:xfrm>
              <a:custGeom>
                <a:avLst/>
                <a:gdLst>
                  <a:gd name="T0" fmla="*/ 8 w 12"/>
                  <a:gd name="T1" fmla="*/ 0 h 8"/>
                  <a:gd name="T2" fmla="*/ 4 w 12"/>
                  <a:gd name="T3" fmla="*/ 0 h 8"/>
                  <a:gd name="T4" fmla="*/ 0 w 12"/>
                  <a:gd name="T5" fmla="*/ 4 h 8"/>
                  <a:gd name="T6" fmla="*/ 4 w 12"/>
                  <a:gd name="T7" fmla="*/ 8 h 8"/>
                  <a:gd name="T8" fmla="*/ 8 w 12"/>
                  <a:gd name="T9" fmla="*/ 8 h 8"/>
                  <a:gd name="T10" fmla="*/ 12 w 12"/>
                  <a:gd name="T11" fmla="*/ 4 h 8"/>
                  <a:gd name="T12" fmla="*/ 8 w 12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" h="8">
                    <a:moveTo>
                      <a:pt x="8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10" y="8"/>
                      <a:pt x="12" y="6"/>
                      <a:pt x="12" y="4"/>
                    </a:cubicBezTo>
                    <a:cubicBezTo>
                      <a:pt x="12" y="2"/>
                      <a:pt x="10" y="0"/>
                      <a:pt x="8" y="0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3" name="Freeform 46">
                <a:extLst>
                  <a:ext uri="{FF2B5EF4-FFF2-40B4-BE49-F238E27FC236}">
                    <a16:creationId xmlns:a16="http://schemas.microsoft.com/office/drawing/2014/main" id="{DD36FF0B-7F41-4920-BDF9-CCCBB5C0FF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119" y="4881945"/>
                <a:ext cx="53158" cy="50944"/>
              </a:xfrm>
              <a:custGeom>
                <a:avLst/>
                <a:gdLst>
                  <a:gd name="T0" fmla="*/ 4 w 11"/>
                  <a:gd name="T1" fmla="*/ 1 h 11"/>
                  <a:gd name="T2" fmla="*/ 1 w 11"/>
                  <a:gd name="T3" fmla="*/ 4 h 11"/>
                  <a:gd name="T4" fmla="*/ 1 w 11"/>
                  <a:gd name="T5" fmla="*/ 10 h 11"/>
                  <a:gd name="T6" fmla="*/ 7 w 11"/>
                  <a:gd name="T7" fmla="*/ 10 h 11"/>
                  <a:gd name="T8" fmla="*/ 10 w 11"/>
                  <a:gd name="T9" fmla="*/ 7 h 11"/>
                  <a:gd name="T10" fmla="*/ 10 w 11"/>
                  <a:gd name="T11" fmla="*/ 1 h 11"/>
                  <a:gd name="T12" fmla="*/ 4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8"/>
                      <a:pt x="1" y="10"/>
                    </a:cubicBezTo>
                    <a:cubicBezTo>
                      <a:pt x="3" y="11"/>
                      <a:pt x="5" y="11"/>
                      <a:pt x="7" y="1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1" y="3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4" name="Freeform 47">
                <a:extLst>
                  <a:ext uri="{FF2B5EF4-FFF2-40B4-BE49-F238E27FC236}">
                    <a16:creationId xmlns:a16="http://schemas.microsoft.com/office/drawing/2014/main" id="{1F43B4EE-D968-462D-9FC8-E95AF00C96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5421" y="4881945"/>
                <a:ext cx="53158" cy="50944"/>
              </a:xfrm>
              <a:custGeom>
                <a:avLst/>
                <a:gdLst>
                  <a:gd name="T0" fmla="*/ 7 w 11"/>
                  <a:gd name="T1" fmla="*/ 1 h 11"/>
                  <a:gd name="T2" fmla="*/ 1 w 11"/>
                  <a:gd name="T3" fmla="*/ 1 h 11"/>
                  <a:gd name="T4" fmla="*/ 1 w 11"/>
                  <a:gd name="T5" fmla="*/ 7 h 11"/>
                  <a:gd name="T6" fmla="*/ 4 w 11"/>
                  <a:gd name="T7" fmla="*/ 10 h 11"/>
                  <a:gd name="T8" fmla="*/ 10 w 11"/>
                  <a:gd name="T9" fmla="*/ 10 h 11"/>
                  <a:gd name="T10" fmla="*/ 10 w 11"/>
                  <a:gd name="T11" fmla="*/ 4 h 11"/>
                  <a:gd name="T12" fmla="*/ 7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7" y="1"/>
                    </a:moveTo>
                    <a:cubicBezTo>
                      <a:pt x="5" y="0"/>
                      <a:pt x="3" y="0"/>
                      <a:pt x="1" y="1"/>
                    </a:cubicBezTo>
                    <a:cubicBezTo>
                      <a:pt x="0" y="3"/>
                      <a:pt x="0" y="5"/>
                      <a:pt x="1" y="7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6" y="11"/>
                      <a:pt x="8" y="11"/>
                      <a:pt x="10" y="10"/>
                    </a:cubicBezTo>
                    <a:cubicBezTo>
                      <a:pt x="11" y="8"/>
                      <a:pt x="11" y="6"/>
                      <a:pt x="10" y="4"/>
                    </a:cubicBezTo>
                    <a:lnTo>
                      <a:pt x="7" y="1"/>
                    </a:ln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5" name="Freeform 48">
                <a:extLst>
                  <a:ext uri="{FF2B5EF4-FFF2-40B4-BE49-F238E27FC236}">
                    <a16:creationId xmlns:a16="http://schemas.microsoft.com/office/drawing/2014/main" id="{84F0AD7A-9E94-408B-B491-F193CAD07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85421" y="4567428"/>
                <a:ext cx="53158" cy="53158"/>
              </a:xfrm>
              <a:custGeom>
                <a:avLst/>
                <a:gdLst>
                  <a:gd name="T0" fmla="*/ 4 w 11"/>
                  <a:gd name="T1" fmla="*/ 1 h 11"/>
                  <a:gd name="T2" fmla="*/ 1 w 11"/>
                  <a:gd name="T3" fmla="*/ 4 h 11"/>
                  <a:gd name="T4" fmla="*/ 1 w 11"/>
                  <a:gd name="T5" fmla="*/ 10 h 11"/>
                  <a:gd name="T6" fmla="*/ 7 w 11"/>
                  <a:gd name="T7" fmla="*/ 10 h 11"/>
                  <a:gd name="T8" fmla="*/ 10 w 11"/>
                  <a:gd name="T9" fmla="*/ 7 h 11"/>
                  <a:gd name="T10" fmla="*/ 10 w 11"/>
                  <a:gd name="T11" fmla="*/ 1 h 11"/>
                  <a:gd name="T12" fmla="*/ 4 w 11"/>
                  <a:gd name="T13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1">
                    <a:moveTo>
                      <a:pt x="4" y="1"/>
                    </a:moveTo>
                    <a:cubicBezTo>
                      <a:pt x="1" y="4"/>
                      <a:pt x="1" y="4"/>
                      <a:pt x="1" y="4"/>
                    </a:cubicBezTo>
                    <a:cubicBezTo>
                      <a:pt x="0" y="6"/>
                      <a:pt x="0" y="8"/>
                      <a:pt x="1" y="10"/>
                    </a:cubicBezTo>
                    <a:cubicBezTo>
                      <a:pt x="3" y="11"/>
                      <a:pt x="5" y="11"/>
                      <a:pt x="7" y="10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1" y="5"/>
                      <a:pt x="11" y="3"/>
                      <a:pt x="10" y="1"/>
                    </a:cubicBezTo>
                    <a:cubicBezTo>
                      <a:pt x="8" y="0"/>
                      <a:pt x="6" y="0"/>
                      <a:pt x="4" y="1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  <p:sp>
            <p:nvSpPr>
              <p:cNvPr id="226" name="Freeform 49">
                <a:extLst>
                  <a:ext uri="{FF2B5EF4-FFF2-40B4-BE49-F238E27FC236}">
                    <a16:creationId xmlns:a16="http://schemas.microsoft.com/office/drawing/2014/main" id="{79F3D964-FBEB-4031-A4AC-BE4ED69BB1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97153" y="4653809"/>
                <a:ext cx="117391" cy="192698"/>
              </a:xfrm>
              <a:custGeom>
                <a:avLst/>
                <a:gdLst>
                  <a:gd name="T0" fmla="*/ 9 w 24"/>
                  <a:gd name="T1" fmla="*/ 12 h 40"/>
                  <a:gd name="T2" fmla="*/ 15 w 24"/>
                  <a:gd name="T3" fmla="*/ 12 h 40"/>
                  <a:gd name="T4" fmla="*/ 16 w 24"/>
                  <a:gd name="T5" fmla="*/ 13 h 40"/>
                  <a:gd name="T6" fmla="*/ 20 w 24"/>
                  <a:gd name="T7" fmla="*/ 17 h 40"/>
                  <a:gd name="T8" fmla="*/ 24 w 24"/>
                  <a:gd name="T9" fmla="*/ 13 h 40"/>
                  <a:gd name="T10" fmla="*/ 16 w 24"/>
                  <a:gd name="T11" fmla="*/ 4 h 40"/>
                  <a:gd name="T12" fmla="*/ 16 w 24"/>
                  <a:gd name="T13" fmla="*/ 4 h 40"/>
                  <a:gd name="T14" fmla="*/ 12 w 24"/>
                  <a:gd name="T15" fmla="*/ 0 h 40"/>
                  <a:gd name="T16" fmla="*/ 8 w 24"/>
                  <a:gd name="T17" fmla="*/ 4 h 40"/>
                  <a:gd name="T18" fmla="*/ 8 w 24"/>
                  <a:gd name="T19" fmla="*/ 4 h 40"/>
                  <a:gd name="T20" fmla="*/ 0 w 24"/>
                  <a:gd name="T21" fmla="*/ 13 h 40"/>
                  <a:gd name="T22" fmla="*/ 5 w 24"/>
                  <a:gd name="T23" fmla="*/ 21 h 40"/>
                  <a:gd name="T24" fmla="*/ 15 w 24"/>
                  <a:gd name="T25" fmla="*/ 26 h 40"/>
                  <a:gd name="T26" fmla="*/ 16 w 24"/>
                  <a:gd name="T27" fmla="*/ 27 h 40"/>
                  <a:gd name="T28" fmla="*/ 15 w 24"/>
                  <a:gd name="T29" fmla="*/ 28 h 40"/>
                  <a:gd name="T30" fmla="*/ 9 w 24"/>
                  <a:gd name="T31" fmla="*/ 28 h 40"/>
                  <a:gd name="T32" fmla="*/ 8 w 24"/>
                  <a:gd name="T33" fmla="*/ 27 h 40"/>
                  <a:gd name="T34" fmla="*/ 4 w 24"/>
                  <a:gd name="T35" fmla="*/ 23 h 40"/>
                  <a:gd name="T36" fmla="*/ 0 w 24"/>
                  <a:gd name="T37" fmla="*/ 27 h 40"/>
                  <a:gd name="T38" fmla="*/ 8 w 24"/>
                  <a:gd name="T39" fmla="*/ 36 h 40"/>
                  <a:gd name="T40" fmla="*/ 8 w 24"/>
                  <a:gd name="T41" fmla="*/ 36 h 40"/>
                  <a:gd name="T42" fmla="*/ 12 w 24"/>
                  <a:gd name="T43" fmla="*/ 40 h 40"/>
                  <a:gd name="T44" fmla="*/ 16 w 24"/>
                  <a:gd name="T45" fmla="*/ 36 h 40"/>
                  <a:gd name="T46" fmla="*/ 16 w 24"/>
                  <a:gd name="T47" fmla="*/ 36 h 40"/>
                  <a:gd name="T48" fmla="*/ 24 w 24"/>
                  <a:gd name="T49" fmla="*/ 27 h 40"/>
                  <a:gd name="T50" fmla="*/ 19 w 24"/>
                  <a:gd name="T51" fmla="*/ 19 h 40"/>
                  <a:gd name="T52" fmla="*/ 9 w 24"/>
                  <a:gd name="T53" fmla="*/ 14 h 40"/>
                  <a:gd name="T54" fmla="*/ 8 w 24"/>
                  <a:gd name="T55" fmla="*/ 13 h 40"/>
                  <a:gd name="T56" fmla="*/ 9 w 24"/>
                  <a:gd name="T57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24" h="40">
                    <a:moveTo>
                      <a:pt x="9" y="12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6" y="12"/>
                      <a:pt x="16" y="12"/>
                      <a:pt x="16" y="13"/>
                    </a:cubicBezTo>
                    <a:cubicBezTo>
                      <a:pt x="16" y="15"/>
                      <a:pt x="18" y="17"/>
                      <a:pt x="20" y="17"/>
                    </a:cubicBezTo>
                    <a:cubicBezTo>
                      <a:pt x="22" y="17"/>
                      <a:pt x="24" y="15"/>
                      <a:pt x="24" y="13"/>
                    </a:cubicBezTo>
                    <a:cubicBezTo>
                      <a:pt x="24" y="8"/>
                      <a:pt x="20" y="5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2"/>
                      <a:pt x="14" y="0"/>
                      <a:pt x="12" y="0"/>
                    </a:cubicBezTo>
                    <a:cubicBezTo>
                      <a:pt x="10" y="0"/>
                      <a:pt x="8" y="2"/>
                      <a:pt x="8" y="4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4" y="5"/>
                      <a:pt x="0" y="8"/>
                      <a:pt x="0" y="13"/>
                    </a:cubicBezTo>
                    <a:cubicBezTo>
                      <a:pt x="0" y="16"/>
                      <a:pt x="2" y="19"/>
                      <a:pt x="5" y="21"/>
                    </a:cubicBezTo>
                    <a:cubicBezTo>
                      <a:pt x="15" y="26"/>
                      <a:pt x="15" y="26"/>
                      <a:pt x="15" y="26"/>
                    </a:cubicBezTo>
                    <a:cubicBezTo>
                      <a:pt x="16" y="26"/>
                      <a:pt x="16" y="27"/>
                      <a:pt x="16" y="27"/>
                    </a:cubicBezTo>
                    <a:cubicBezTo>
                      <a:pt x="16" y="28"/>
                      <a:pt x="16" y="28"/>
                      <a:pt x="15" y="28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8" y="28"/>
                      <a:pt x="8" y="28"/>
                      <a:pt x="8" y="27"/>
                    </a:cubicBezTo>
                    <a:cubicBezTo>
                      <a:pt x="8" y="25"/>
                      <a:pt x="6" y="23"/>
                      <a:pt x="4" y="23"/>
                    </a:cubicBezTo>
                    <a:cubicBezTo>
                      <a:pt x="2" y="23"/>
                      <a:pt x="0" y="25"/>
                      <a:pt x="0" y="27"/>
                    </a:cubicBezTo>
                    <a:cubicBezTo>
                      <a:pt x="0" y="32"/>
                      <a:pt x="4" y="35"/>
                      <a:pt x="8" y="36"/>
                    </a:cubicBezTo>
                    <a:cubicBezTo>
                      <a:pt x="8" y="36"/>
                      <a:pt x="8" y="36"/>
                      <a:pt x="8" y="36"/>
                    </a:cubicBezTo>
                    <a:cubicBezTo>
                      <a:pt x="8" y="38"/>
                      <a:pt x="10" y="40"/>
                      <a:pt x="12" y="40"/>
                    </a:cubicBezTo>
                    <a:cubicBezTo>
                      <a:pt x="14" y="40"/>
                      <a:pt x="16" y="38"/>
                      <a:pt x="16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20" y="35"/>
                      <a:pt x="24" y="32"/>
                      <a:pt x="24" y="27"/>
                    </a:cubicBezTo>
                    <a:cubicBezTo>
                      <a:pt x="24" y="24"/>
                      <a:pt x="22" y="21"/>
                      <a:pt x="19" y="19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8" y="14"/>
                      <a:pt x="8" y="13"/>
                      <a:pt x="8" y="13"/>
                    </a:cubicBezTo>
                    <a:cubicBezTo>
                      <a:pt x="8" y="12"/>
                      <a:pt x="8" y="12"/>
                      <a:pt x="9" y="12"/>
                    </a:cubicBezTo>
                    <a:close/>
                  </a:path>
                </a:pathLst>
              </a:custGeom>
              <a:grpFill/>
              <a:ln>
                <a:solidFill>
                  <a:srgbClr val="000000"/>
                </a:solidFill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IRANSans" panose="020B0506030804020204" pitchFamily="34" charset="-78"/>
                  <a:cs typeface="IRANSans" panose="020B0506030804020204" pitchFamily="34" charset="-78"/>
                </a:endParaRPr>
              </a:p>
            </p:txBody>
          </p: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02E78CB0-9274-6BFF-36D8-EEFDCC38C05B}"/>
              </a:ext>
            </a:extLst>
          </p:cNvPr>
          <p:cNvSpPr txBox="1"/>
          <p:nvPr/>
        </p:nvSpPr>
        <p:spPr>
          <a:xfrm>
            <a:off x="7417350" y="703405"/>
            <a:ext cx="47421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fa-IR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از شناسایی ریسک تا اجرای تخصصی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DEA2A03-2CC5-3AA0-36BB-3A4E6094FD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107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8"/>
    </mc:Choice>
    <mc:Fallback>
      <p:transition spd="slow" advTm="3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2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8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8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8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lor circle 03"/>
          <p:cNvSpPr/>
          <p:nvPr/>
        </p:nvSpPr>
        <p:spPr>
          <a:xfrm>
            <a:off x="4990259" y="3879319"/>
            <a:ext cx="2703901" cy="2635459"/>
          </a:xfrm>
          <a:custGeom>
            <a:avLst/>
            <a:gdLst/>
            <a:ahLst/>
            <a:cxnLst/>
            <a:rect l="0" t="0" r="0" b="0"/>
            <a:pathLst>
              <a:path w="6220066" h="6220066">
                <a:moveTo>
                  <a:pt x="6220066" y="3110039"/>
                </a:moveTo>
                <a:cubicBezTo>
                  <a:pt x="6220066" y="1392415"/>
                  <a:pt x="4827651" y="0"/>
                  <a:pt x="3110026" y="0"/>
                </a:cubicBezTo>
                <a:cubicBezTo>
                  <a:pt x="1392415" y="0"/>
                  <a:pt x="0" y="1392415"/>
                  <a:pt x="0" y="3110039"/>
                </a:cubicBezTo>
                <a:cubicBezTo>
                  <a:pt x="0" y="4827651"/>
                  <a:pt x="1392415" y="6220066"/>
                  <a:pt x="3110026" y="6220066"/>
                </a:cubicBezTo>
                <a:cubicBezTo>
                  <a:pt x="4827651" y="6220066"/>
                  <a:pt x="6220066" y="4827651"/>
                  <a:pt x="6220066" y="3110039"/>
                </a:cubicBezTo>
                <a:close/>
              </a:path>
            </a:pathLst>
          </a:custGeom>
          <a:solidFill>
            <a:schemeClr val="accent3">
              <a:alpha val="85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3" name="Color circle 01"/>
          <p:cNvSpPr/>
          <p:nvPr/>
        </p:nvSpPr>
        <p:spPr>
          <a:xfrm>
            <a:off x="3303940" y="3353106"/>
            <a:ext cx="2262054" cy="2247381"/>
          </a:xfrm>
          <a:custGeom>
            <a:avLst/>
            <a:gdLst/>
            <a:ahLst/>
            <a:cxnLst/>
            <a:rect l="0" t="0" r="0" b="0"/>
            <a:pathLst>
              <a:path w="5059045" h="5059032">
                <a:moveTo>
                  <a:pt x="0" y="2529509"/>
                </a:moveTo>
                <a:cubicBezTo>
                  <a:pt x="0" y="1132497"/>
                  <a:pt x="1132509" y="0"/>
                  <a:pt x="2529522" y="0"/>
                </a:cubicBezTo>
                <a:cubicBezTo>
                  <a:pt x="3926535" y="0"/>
                  <a:pt x="5059045" y="1132497"/>
                  <a:pt x="5059045" y="2529509"/>
                </a:cubicBezTo>
                <a:cubicBezTo>
                  <a:pt x="5059045" y="3926535"/>
                  <a:pt x="3926535" y="5059032"/>
                  <a:pt x="2529522" y="5059032"/>
                </a:cubicBezTo>
                <a:cubicBezTo>
                  <a:pt x="1132509" y="5059032"/>
                  <a:pt x="0" y="3926535"/>
                  <a:pt x="0" y="2529509"/>
                </a:cubicBezTo>
                <a:close/>
              </a:path>
            </a:pathLst>
          </a:custGeom>
          <a:solidFill>
            <a:schemeClr val="accent1">
              <a:alpha val="99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4" name="Color circle 02"/>
          <p:cNvSpPr/>
          <p:nvPr/>
        </p:nvSpPr>
        <p:spPr>
          <a:xfrm>
            <a:off x="2739517" y="1294175"/>
            <a:ext cx="2540809" cy="2524340"/>
          </a:xfrm>
          <a:custGeom>
            <a:avLst/>
            <a:gdLst/>
            <a:ahLst/>
            <a:cxnLst/>
            <a:rect l="0" t="0" r="0" b="0"/>
            <a:pathLst>
              <a:path w="5682475" h="5682488">
                <a:moveTo>
                  <a:pt x="0" y="2841244"/>
                </a:moveTo>
                <a:cubicBezTo>
                  <a:pt x="0" y="4410417"/>
                  <a:pt x="1272070" y="5682488"/>
                  <a:pt x="2841231" y="5682488"/>
                </a:cubicBezTo>
                <a:cubicBezTo>
                  <a:pt x="4410405" y="5682488"/>
                  <a:pt x="5682475" y="4410417"/>
                  <a:pt x="5682475" y="2841244"/>
                </a:cubicBezTo>
                <a:cubicBezTo>
                  <a:pt x="5682475" y="1272070"/>
                  <a:pt x="4410405" y="0"/>
                  <a:pt x="2841231" y="0"/>
                </a:cubicBezTo>
                <a:cubicBezTo>
                  <a:pt x="1272070" y="0"/>
                  <a:pt x="0" y="1272070"/>
                  <a:pt x="0" y="2841244"/>
                </a:cubicBezTo>
                <a:close/>
              </a:path>
            </a:pathLst>
          </a:custGeom>
          <a:solidFill>
            <a:schemeClr val="accent2">
              <a:alpha val="85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6" name="Color circle 04"/>
          <p:cNvSpPr/>
          <p:nvPr/>
        </p:nvSpPr>
        <p:spPr>
          <a:xfrm>
            <a:off x="6728678" y="1783057"/>
            <a:ext cx="2275875" cy="2323793"/>
          </a:xfrm>
          <a:custGeom>
            <a:avLst/>
            <a:gdLst/>
            <a:ahLst/>
            <a:cxnLst/>
            <a:rect l="0" t="0" r="0" b="0"/>
            <a:pathLst>
              <a:path w="5231041" h="5231041">
                <a:moveTo>
                  <a:pt x="5231041" y="2615514"/>
                </a:moveTo>
                <a:cubicBezTo>
                  <a:pt x="5231041" y="4060024"/>
                  <a:pt x="4060037" y="5231041"/>
                  <a:pt x="2615526" y="5231041"/>
                </a:cubicBezTo>
                <a:cubicBezTo>
                  <a:pt x="1171016" y="5231041"/>
                  <a:pt x="0" y="4060024"/>
                  <a:pt x="0" y="2615514"/>
                </a:cubicBezTo>
                <a:cubicBezTo>
                  <a:pt x="0" y="1171003"/>
                  <a:pt x="1171016" y="0"/>
                  <a:pt x="2615526" y="0"/>
                </a:cubicBezTo>
                <a:cubicBezTo>
                  <a:pt x="4060037" y="0"/>
                  <a:pt x="5231041" y="1171003"/>
                  <a:pt x="5231041" y="2615514"/>
                </a:cubicBezTo>
                <a:close/>
              </a:path>
            </a:pathLst>
          </a:custGeom>
          <a:solidFill>
            <a:schemeClr val="accent4">
              <a:alpha val="85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3" name="Color circle 02">
            <a:extLst>
              <a:ext uri="{FF2B5EF4-FFF2-40B4-BE49-F238E27FC236}">
                <a16:creationId xmlns:a16="http://schemas.microsoft.com/office/drawing/2014/main" id="{012FC265-67FE-12F5-5E15-5E230C8A8994}"/>
              </a:ext>
            </a:extLst>
          </p:cNvPr>
          <p:cNvSpPr/>
          <p:nvPr/>
        </p:nvSpPr>
        <p:spPr>
          <a:xfrm>
            <a:off x="4640655" y="1904108"/>
            <a:ext cx="2540809" cy="2524340"/>
          </a:xfrm>
          <a:custGeom>
            <a:avLst/>
            <a:gdLst/>
            <a:ahLst/>
            <a:cxnLst/>
            <a:rect l="0" t="0" r="0" b="0"/>
            <a:pathLst>
              <a:path w="5682475" h="5682488">
                <a:moveTo>
                  <a:pt x="0" y="2841244"/>
                </a:moveTo>
                <a:cubicBezTo>
                  <a:pt x="0" y="4410417"/>
                  <a:pt x="1272070" y="5682488"/>
                  <a:pt x="2841231" y="5682488"/>
                </a:cubicBezTo>
                <a:cubicBezTo>
                  <a:pt x="4410405" y="5682488"/>
                  <a:pt x="5682475" y="4410417"/>
                  <a:pt x="5682475" y="2841244"/>
                </a:cubicBezTo>
                <a:cubicBezTo>
                  <a:pt x="5682475" y="1272070"/>
                  <a:pt x="4410405" y="0"/>
                  <a:pt x="2841231" y="0"/>
                </a:cubicBezTo>
                <a:cubicBezTo>
                  <a:pt x="1272070" y="0"/>
                  <a:pt x="0" y="1272070"/>
                  <a:pt x="0" y="2841244"/>
                </a:cubicBezTo>
                <a:close/>
              </a:path>
            </a:pathLst>
          </a:custGeom>
          <a:solidFill>
            <a:schemeClr val="tx2">
              <a:lumMod val="50000"/>
              <a:alpha val="85000"/>
            </a:schemeClr>
          </a:solidFill>
          <a:ln w="12700" cmpd="sng">
            <a:noFill/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25" name="Round shadow">
            <a:extLst>
              <a:ext uri="{FF2B5EF4-FFF2-40B4-BE49-F238E27FC236}">
                <a16:creationId xmlns:a16="http://schemas.microsoft.com/office/drawing/2014/main" id="{C20B2C73-8B31-92E4-EA31-20CA71B9E4D0}"/>
              </a:ext>
            </a:extLst>
          </p:cNvPr>
          <p:cNvSpPr>
            <a:spLocks noChangeAspect="1"/>
          </p:cNvSpPr>
          <p:nvPr/>
        </p:nvSpPr>
        <p:spPr>
          <a:xfrm>
            <a:off x="5140283" y="2306949"/>
            <a:ext cx="1544407" cy="1544610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35" name="Icon 02">
            <a:extLst>
              <a:ext uri="{FF2B5EF4-FFF2-40B4-BE49-F238E27FC236}">
                <a16:creationId xmlns:a16="http://schemas.microsoft.com/office/drawing/2014/main" id="{86EA0BB6-01A5-458F-E2DD-06DA0B84150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00832" y="2754458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sp>
        <p:nvSpPr>
          <p:cNvPr id="30" name="Round shadow"/>
          <p:cNvSpPr>
            <a:spLocks noChangeAspect="1"/>
          </p:cNvSpPr>
          <p:nvPr/>
        </p:nvSpPr>
        <p:spPr>
          <a:xfrm>
            <a:off x="7180826" y="2222276"/>
            <a:ext cx="1410815" cy="1411000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26" name="45 Shadow" descr="D:\andrew\Работа\Андрей\00_Presentations\WOW\PPT ready\339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294120" y="2342196"/>
            <a:ext cx="1822806" cy="182305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7983B96C-419F-439E-BE6D-C301B5948DC0}"/>
              </a:ext>
            </a:extLst>
          </p:cNvPr>
          <p:cNvGrpSpPr/>
          <p:nvPr/>
        </p:nvGrpSpPr>
        <p:grpSpPr>
          <a:xfrm>
            <a:off x="6979297" y="1999526"/>
            <a:ext cx="1813874" cy="1802113"/>
            <a:chOff x="7423717" y="1787682"/>
            <a:chExt cx="2028075" cy="2028349"/>
          </a:xfrm>
        </p:grpSpPr>
        <p:sp>
          <p:nvSpPr>
            <p:cNvPr id="7" name="Gear"/>
            <p:cNvSpPr/>
            <p:nvPr/>
          </p:nvSpPr>
          <p:spPr>
            <a:xfrm>
              <a:off x="7423717" y="1787682"/>
              <a:ext cx="2028075" cy="2028349"/>
            </a:xfrm>
            <a:custGeom>
              <a:avLst/>
              <a:gdLst/>
              <a:ahLst/>
              <a:cxnLst/>
              <a:rect l="0" t="0" r="0" b="0"/>
              <a:pathLst>
                <a:path w="4056697" h="4056697">
                  <a:moveTo>
                    <a:pt x="4056697" y="2094903"/>
                  </a:moveTo>
                  <a:lnTo>
                    <a:pt x="4056697" y="1961794"/>
                  </a:lnTo>
                  <a:lnTo>
                    <a:pt x="3658501" y="1941372"/>
                  </a:lnTo>
                  <a:cubicBezTo>
                    <a:pt x="3656533" y="1904199"/>
                    <a:pt x="3653281" y="1867382"/>
                    <a:pt x="3648887" y="1830908"/>
                  </a:cubicBezTo>
                  <a:lnTo>
                    <a:pt x="4037431" y="1741677"/>
                  </a:lnTo>
                  <a:lnTo>
                    <a:pt x="4014317" y="1610588"/>
                  </a:lnTo>
                  <a:lnTo>
                    <a:pt x="3618979" y="1659585"/>
                  </a:lnTo>
                  <a:cubicBezTo>
                    <a:pt x="3610609" y="1623364"/>
                    <a:pt x="3600957" y="1587652"/>
                    <a:pt x="3590239" y="1552397"/>
                  </a:cubicBezTo>
                  <a:lnTo>
                    <a:pt x="3957129" y="1397152"/>
                  </a:lnTo>
                  <a:lnTo>
                    <a:pt x="3911600" y="1272070"/>
                  </a:lnTo>
                  <a:lnTo>
                    <a:pt x="3530790" y="1388973"/>
                  </a:lnTo>
                  <a:cubicBezTo>
                    <a:pt x="3516236" y="1354848"/>
                    <a:pt x="3500589" y="1321320"/>
                    <a:pt x="3483838" y="1288427"/>
                  </a:cubicBezTo>
                  <a:lnTo>
                    <a:pt x="3818229" y="1071816"/>
                  </a:lnTo>
                  <a:lnTo>
                    <a:pt x="3751656" y="956538"/>
                  </a:lnTo>
                  <a:lnTo>
                    <a:pt x="3396678" y="1137920"/>
                  </a:lnTo>
                  <a:cubicBezTo>
                    <a:pt x="3376447" y="1106919"/>
                    <a:pt x="3355263" y="1076617"/>
                    <a:pt x="3333038" y="1047114"/>
                  </a:cubicBezTo>
                  <a:lnTo>
                    <a:pt x="3624935" y="775538"/>
                  </a:lnTo>
                  <a:lnTo>
                    <a:pt x="3539375" y="673569"/>
                  </a:lnTo>
                  <a:lnTo>
                    <a:pt x="3221113" y="913955"/>
                  </a:lnTo>
                  <a:cubicBezTo>
                    <a:pt x="3195878" y="886955"/>
                    <a:pt x="3169742" y="860818"/>
                    <a:pt x="3142742" y="835583"/>
                  </a:cubicBezTo>
                  <a:lnTo>
                    <a:pt x="3383127" y="517321"/>
                  </a:lnTo>
                  <a:lnTo>
                    <a:pt x="3281159" y="431761"/>
                  </a:lnTo>
                  <a:lnTo>
                    <a:pt x="3009582" y="723658"/>
                  </a:lnTo>
                  <a:cubicBezTo>
                    <a:pt x="2980080" y="701433"/>
                    <a:pt x="2949778" y="680237"/>
                    <a:pt x="2918764" y="660019"/>
                  </a:cubicBezTo>
                  <a:lnTo>
                    <a:pt x="3100158" y="305028"/>
                  </a:lnTo>
                  <a:lnTo>
                    <a:pt x="2984868" y="238467"/>
                  </a:lnTo>
                  <a:lnTo>
                    <a:pt x="2768269" y="572858"/>
                  </a:lnTo>
                  <a:cubicBezTo>
                    <a:pt x="2735376" y="556107"/>
                    <a:pt x="2701848" y="540448"/>
                    <a:pt x="2667723" y="525906"/>
                  </a:cubicBezTo>
                  <a:lnTo>
                    <a:pt x="2784627" y="145084"/>
                  </a:lnTo>
                  <a:lnTo>
                    <a:pt x="2659532" y="99567"/>
                  </a:lnTo>
                  <a:lnTo>
                    <a:pt x="2504300" y="466458"/>
                  </a:lnTo>
                  <a:cubicBezTo>
                    <a:pt x="2469045" y="455726"/>
                    <a:pt x="2433332" y="446074"/>
                    <a:pt x="2397112" y="437718"/>
                  </a:cubicBezTo>
                  <a:lnTo>
                    <a:pt x="2446108" y="42367"/>
                  </a:lnTo>
                  <a:lnTo>
                    <a:pt x="2315019" y="19253"/>
                  </a:lnTo>
                  <a:lnTo>
                    <a:pt x="2225776" y="407809"/>
                  </a:lnTo>
                  <a:cubicBezTo>
                    <a:pt x="2189314" y="403415"/>
                    <a:pt x="2152497" y="400151"/>
                    <a:pt x="2115324" y="398208"/>
                  </a:cubicBezTo>
                  <a:lnTo>
                    <a:pt x="2094890" y="0"/>
                  </a:lnTo>
                  <a:lnTo>
                    <a:pt x="1961794" y="0"/>
                  </a:lnTo>
                  <a:lnTo>
                    <a:pt x="1941372" y="398208"/>
                  </a:lnTo>
                  <a:cubicBezTo>
                    <a:pt x="1904199" y="400151"/>
                    <a:pt x="1867382" y="403415"/>
                    <a:pt x="1830908" y="407809"/>
                  </a:cubicBezTo>
                  <a:lnTo>
                    <a:pt x="1741677" y="19253"/>
                  </a:lnTo>
                  <a:lnTo>
                    <a:pt x="1610588" y="42367"/>
                  </a:lnTo>
                  <a:lnTo>
                    <a:pt x="1659585" y="437718"/>
                  </a:lnTo>
                  <a:cubicBezTo>
                    <a:pt x="1623364" y="446074"/>
                    <a:pt x="1587652" y="455726"/>
                    <a:pt x="1552409" y="466458"/>
                  </a:cubicBezTo>
                  <a:lnTo>
                    <a:pt x="1397152" y="99567"/>
                  </a:lnTo>
                  <a:lnTo>
                    <a:pt x="1272070" y="145084"/>
                  </a:lnTo>
                  <a:lnTo>
                    <a:pt x="1388960" y="525906"/>
                  </a:lnTo>
                  <a:cubicBezTo>
                    <a:pt x="1354848" y="540448"/>
                    <a:pt x="1321307" y="556107"/>
                    <a:pt x="1288427" y="572858"/>
                  </a:cubicBezTo>
                  <a:lnTo>
                    <a:pt x="1071816" y="238467"/>
                  </a:lnTo>
                  <a:lnTo>
                    <a:pt x="956538" y="305028"/>
                  </a:lnTo>
                  <a:lnTo>
                    <a:pt x="1137919" y="660019"/>
                  </a:lnTo>
                  <a:cubicBezTo>
                    <a:pt x="1106906" y="680237"/>
                    <a:pt x="1076617" y="701433"/>
                    <a:pt x="1047115" y="723658"/>
                  </a:cubicBezTo>
                  <a:lnTo>
                    <a:pt x="775538" y="431761"/>
                  </a:lnTo>
                  <a:lnTo>
                    <a:pt x="673557" y="517321"/>
                  </a:lnTo>
                  <a:lnTo>
                    <a:pt x="913955" y="835583"/>
                  </a:lnTo>
                  <a:cubicBezTo>
                    <a:pt x="886955" y="860818"/>
                    <a:pt x="860805" y="886955"/>
                    <a:pt x="835571" y="913955"/>
                  </a:cubicBezTo>
                  <a:lnTo>
                    <a:pt x="517321" y="673569"/>
                  </a:lnTo>
                  <a:lnTo>
                    <a:pt x="431761" y="775538"/>
                  </a:lnTo>
                  <a:lnTo>
                    <a:pt x="723658" y="1047114"/>
                  </a:lnTo>
                  <a:cubicBezTo>
                    <a:pt x="701446" y="1076617"/>
                    <a:pt x="680237" y="1106919"/>
                    <a:pt x="660019" y="1137920"/>
                  </a:cubicBezTo>
                  <a:lnTo>
                    <a:pt x="305028" y="956538"/>
                  </a:lnTo>
                  <a:lnTo>
                    <a:pt x="238480" y="1071816"/>
                  </a:lnTo>
                  <a:lnTo>
                    <a:pt x="572858" y="1288427"/>
                  </a:lnTo>
                  <a:cubicBezTo>
                    <a:pt x="556107" y="1321320"/>
                    <a:pt x="540448" y="1354848"/>
                    <a:pt x="525894" y="1388973"/>
                  </a:cubicBezTo>
                  <a:lnTo>
                    <a:pt x="145084" y="1272070"/>
                  </a:lnTo>
                  <a:lnTo>
                    <a:pt x="99555" y="1397152"/>
                  </a:lnTo>
                  <a:lnTo>
                    <a:pt x="466458" y="1552397"/>
                  </a:lnTo>
                  <a:cubicBezTo>
                    <a:pt x="455726" y="1587652"/>
                    <a:pt x="446074" y="1623364"/>
                    <a:pt x="437718" y="1659585"/>
                  </a:cubicBezTo>
                  <a:lnTo>
                    <a:pt x="42367" y="1610588"/>
                  </a:lnTo>
                  <a:lnTo>
                    <a:pt x="19265" y="1741677"/>
                  </a:lnTo>
                  <a:lnTo>
                    <a:pt x="407809" y="1830908"/>
                  </a:lnTo>
                  <a:cubicBezTo>
                    <a:pt x="403415" y="1867382"/>
                    <a:pt x="400151" y="1904199"/>
                    <a:pt x="398208" y="1941372"/>
                  </a:cubicBezTo>
                  <a:lnTo>
                    <a:pt x="0" y="1961794"/>
                  </a:lnTo>
                  <a:lnTo>
                    <a:pt x="0" y="2094903"/>
                  </a:lnTo>
                  <a:lnTo>
                    <a:pt x="398208" y="2115311"/>
                  </a:lnTo>
                  <a:cubicBezTo>
                    <a:pt x="400151" y="2152497"/>
                    <a:pt x="403415" y="2189314"/>
                    <a:pt x="407809" y="2225776"/>
                  </a:cubicBezTo>
                  <a:lnTo>
                    <a:pt x="19265" y="2315032"/>
                  </a:lnTo>
                  <a:lnTo>
                    <a:pt x="42367" y="2446108"/>
                  </a:lnTo>
                  <a:lnTo>
                    <a:pt x="437718" y="2397112"/>
                  </a:lnTo>
                  <a:cubicBezTo>
                    <a:pt x="446074" y="2433320"/>
                    <a:pt x="455726" y="2469045"/>
                    <a:pt x="466458" y="2504287"/>
                  </a:cubicBezTo>
                  <a:lnTo>
                    <a:pt x="99555" y="2659545"/>
                  </a:lnTo>
                  <a:lnTo>
                    <a:pt x="145084" y="2784627"/>
                  </a:lnTo>
                  <a:lnTo>
                    <a:pt x="525894" y="2667723"/>
                  </a:lnTo>
                  <a:cubicBezTo>
                    <a:pt x="540448" y="2701848"/>
                    <a:pt x="556107" y="2735376"/>
                    <a:pt x="572858" y="2768269"/>
                  </a:cubicBezTo>
                  <a:lnTo>
                    <a:pt x="238480" y="2984880"/>
                  </a:lnTo>
                  <a:lnTo>
                    <a:pt x="305028" y="3100158"/>
                  </a:lnTo>
                  <a:lnTo>
                    <a:pt x="660019" y="2918777"/>
                  </a:lnTo>
                  <a:cubicBezTo>
                    <a:pt x="680237" y="2949778"/>
                    <a:pt x="701433" y="2980080"/>
                    <a:pt x="723658" y="3009582"/>
                  </a:cubicBezTo>
                  <a:lnTo>
                    <a:pt x="431761" y="3281159"/>
                  </a:lnTo>
                  <a:lnTo>
                    <a:pt x="517321" y="3383127"/>
                  </a:lnTo>
                  <a:lnTo>
                    <a:pt x="835571" y="3142742"/>
                  </a:lnTo>
                  <a:cubicBezTo>
                    <a:pt x="860805" y="3169742"/>
                    <a:pt x="886955" y="3195878"/>
                    <a:pt x="913955" y="3221113"/>
                  </a:cubicBezTo>
                  <a:lnTo>
                    <a:pt x="673557" y="3539362"/>
                  </a:lnTo>
                  <a:lnTo>
                    <a:pt x="775538" y="3624935"/>
                  </a:lnTo>
                  <a:lnTo>
                    <a:pt x="1047102" y="3333038"/>
                  </a:lnTo>
                  <a:cubicBezTo>
                    <a:pt x="1076617" y="3355251"/>
                    <a:pt x="1106906" y="3376460"/>
                    <a:pt x="1137919" y="3396678"/>
                  </a:cubicBezTo>
                  <a:lnTo>
                    <a:pt x="956538" y="3751668"/>
                  </a:lnTo>
                  <a:lnTo>
                    <a:pt x="1071816" y="3818216"/>
                  </a:lnTo>
                  <a:lnTo>
                    <a:pt x="1288427" y="3483838"/>
                  </a:lnTo>
                  <a:cubicBezTo>
                    <a:pt x="1321307" y="3500589"/>
                    <a:pt x="1354848" y="3516249"/>
                    <a:pt x="1388960" y="3530790"/>
                  </a:cubicBezTo>
                  <a:lnTo>
                    <a:pt x="1272070" y="3911612"/>
                  </a:lnTo>
                  <a:lnTo>
                    <a:pt x="1397152" y="3957129"/>
                  </a:lnTo>
                  <a:lnTo>
                    <a:pt x="1552409" y="3590239"/>
                  </a:lnTo>
                  <a:cubicBezTo>
                    <a:pt x="1587652" y="3600970"/>
                    <a:pt x="1623364" y="3610622"/>
                    <a:pt x="1659572" y="3618979"/>
                  </a:cubicBezTo>
                  <a:lnTo>
                    <a:pt x="1610588" y="4014330"/>
                  </a:lnTo>
                  <a:lnTo>
                    <a:pt x="1741677" y="4037431"/>
                  </a:lnTo>
                  <a:lnTo>
                    <a:pt x="1830908" y="3648887"/>
                  </a:lnTo>
                  <a:cubicBezTo>
                    <a:pt x="1867382" y="3653281"/>
                    <a:pt x="1904199" y="3656545"/>
                    <a:pt x="1941372" y="3658488"/>
                  </a:cubicBezTo>
                  <a:lnTo>
                    <a:pt x="1961794" y="4056697"/>
                  </a:lnTo>
                  <a:lnTo>
                    <a:pt x="2094890" y="4056697"/>
                  </a:lnTo>
                  <a:lnTo>
                    <a:pt x="2115324" y="3658488"/>
                  </a:lnTo>
                  <a:cubicBezTo>
                    <a:pt x="2152497" y="3656545"/>
                    <a:pt x="2189314" y="3653281"/>
                    <a:pt x="2225776" y="3648887"/>
                  </a:cubicBezTo>
                  <a:lnTo>
                    <a:pt x="2315019" y="4037431"/>
                  </a:lnTo>
                  <a:lnTo>
                    <a:pt x="2446108" y="4014330"/>
                  </a:lnTo>
                  <a:lnTo>
                    <a:pt x="2397112" y="3618979"/>
                  </a:lnTo>
                  <a:cubicBezTo>
                    <a:pt x="2433332" y="3610622"/>
                    <a:pt x="2469045" y="3600970"/>
                    <a:pt x="2504300" y="3590239"/>
                  </a:cubicBezTo>
                  <a:lnTo>
                    <a:pt x="2659532" y="3957129"/>
                  </a:lnTo>
                  <a:lnTo>
                    <a:pt x="2784627" y="3911612"/>
                  </a:lnTo>
                  <a:lnTo>
                    <a:pt x="2667723" y="3530790"/>
                  </a:lnTo>
                  <a:cubicBezTo>
                    <a:pt x="2701848" y="3516249"/>
                    <a:pt x="2735376" y="3500589"/>
                    <a:pt x="2768269" y="3483838"/>
                  </a:cubicBezTo>
                  <a:lnTo>
                    <a:pt x="2984868" y="3818216"/>
                  </a:lnTo>
                  <a:lnTo>
                    <a:pt x="3100158" y="3751668"/>
                  </a:lnTo>
                  <a:lnTo>
                    <a:pt x="2918764" y="3396678"/>
                  </a:lnTo>
                  <a:cubicBezTo>
                    <a:pt x="2949778" y="3376460"/>
                    <a:pt x="2980080" y="3355251"/>
                    <a:pt x="3009582" y="3333038"/>
                  </a:cubicBezTo>
                  <a:lnTo>
                    <a:pt x="3281159" y="3624935"/>
                  </a:lnTo>
                  <a:lnTo>
                    <a:pt x="3383127" y="3539362"/>
                  </a:lnTo>
                  <a:lnTo>
                    <a:pt x="3142742" y="3221113"/>
                  </a:lnTo>
                  <a:cubicBezTo>
                    <a:pt x="3169742" y="3195878"/>
                    <a:pt x="3195878" y="3169742"/>
                    <a:pt x="3221113" y="3142742"/>
                  </a:cubicBezTo>
                  <a:lnTo>
                    <a:pt x="3539375" y="3383127"/>
                  </a:lnTo>
                  <a:lnTo>
                    <a:pt x="3624935" y="3281159"/>
                  </a:lnTo>
                  <a:lnTo>
                    <a:pt x="3333038" y="3009582"/>
                  </a:lnTo>
                  <a:cubicBezTo>
                    <a:pt x="3355263" y="2980080"/>
                    <a:pt x="3376447" y="2949778"/>
                    <a:pt x="3396678" y="2918777"/>
                  </a:cubicBezTo>
                  <a:lnTo>
                    <a:pt x="3751656" y="3100158"/>
                  </a:lnTo>
                  <a:lnTo>
                    <a:pt x="3818229" y="2984880"/>
                  </a:lnTo>
                  <a:lnTo>
                    <a:pt x="3483838" y="2768269"/>
                  </a:lnTo>
                  <a:cubicBezTo>
                    <a:pt x="3500589" y="2735376"/>
                    <a:pt x="3516236" y="2701848"/>
                    <a:pt x="3530790" y="2667723"/>
                  </a:cubicBezTo>
                  <a:lnTo>
                    <a:pt x="3911600" y="2784627"/>
                  </a:lnTo>
                  <a:lnTo>
                    <a:pt x="3957129" y="2659545"/>
                  </a:lnTo>
                  <a:lnTo>
                    <a:pt x="3590239" y="2504287"/>
                  </a:lnTo>
                  <a:cubicBezTo>
                    <a:pt x="3600957" y="2469045"/>
                    <a:pt x="3610609" y="2433320"/>
                    <a:pt x="3618979" y="2397112"/>
                  </a:cubicBezTo>
                  <a:lnTo>
                    <a:pt x="4014317" y="2446108"/>
                  </a:lnTo>
                  <a:lnTo>
                    <a:pt x="4037431" y="2315032"/>
                  </a:lnTo>
                  <a:lnTo>
                    <a:pt x="3648887" y="2225776"/>
                  </a:lnTo>
                  <a:cubicBezTo>
                    <a:pt x="3653281" y="2189314"/>
                    <a:pt x="3656533" y="2152497"/>
                    <a:pt x="3658501" y="211531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8" name="Circle"/>
            <p:cNvSpPr/>
            <p:nvPr/>
          </p:nvSpPr>
          <p:spPr>
            <a:xfrm>
              <a:off x="7732957" y="2118447"/>
              <a:ext cx="1392799" cy="1392986"/>
            </a:xfrm>
            <a:custGeom>
              <a:avLst/>
              <a:gdLst/>
              <a:ahLst/>
              <a:cxnLst/>
              <a:rect l="0" t="0" r="0" b="0"/>
              <a:pathLst>
                <a:path w="2785973" h="2785973">
                  <a:moveTo>
                    <a:pt x="0" y="1392986"/>
                  </a:moveTo>
                  <a:cubicBezTo>
                    <a:pt x="0" y="623658"/>
                    <a:pt x="623646" y="0"/>
                    <a:pt x="1392986" y="0"/>
                  </a:cubicBezTo>
                  <a:cubicBezTo>
                    <a:pt x="2162314" y="0"/>
                    <a:pt x="2785973" y="623658"/>
                    <a:pt x="2785973" y="1392986"/>
                  </a:cubicBezTo>
                  <a:cubicBezTo>
                    <a:pt x="2785973" y="2162314"/>
                    <a:pt x="2162314" y="2785973"/>
                    <a:pt x="1392986" y="2785973"/>
                  </a:cubicBezTo>
                  <a:cubicBezTo>
                    <a:pt x="623646" y="2785973"/>
                    <a:pt x="0" y="2162314"/>
                    <a:pt x="0" y="1392986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31" name="Round shadow"/>
          <p:cNvSpPr>
            <a:spLocks noChangeAspect="1"/>
          </p:cNvSpPr>
          <p:nvPr/>
        </p:nvSpPr>
        <p:spPr>
          <a:xfrm>
            <a:off x="5499271" y="4298841"/>
            <a:ext cx="1698848" cy="1699071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27" name="45 Shadow" descr="D:\andrew\Работа\Андрей\00_Presentations\WOW\PPT ready\339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554891" y="4536981"/>
            <a:ext cx="2150502" cy="215079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7CB554E5-B91D-47B7-BFF9-3FD375A64E67}"/>
              </a:ext>
            </a:extLst>
          </p:cNvPr>
          <p:cNvGrpSpPr/>
          <p:nvPr/>
        </p:nvGrpSpPr>
        <p:grpSpPr>
          <a:xfrm>
            <a:off x="5262941" y="4088165"/>
            <a:ext cx="2156819" cy="2142840"/>
            <a:chOff x="5626916" y="3186613"/>
            <a:chExt cx="2411519" cy="2411851"/>
          </a:xfrm>
        </p:grpSpPr>
        <p:sp>
          <p:nvSpPr>
            <p:cNvPr id="9" name="Gear"/>
            <p:cNvSpPr/>
            <p:nvPr/>
          </p:nvSpPr>
          <p:spPr>
            <a:xfrm>
              <a:off x="5626916" y="3186613"/>
              <a:ext cx="2411519" cy="2411851"/>
            </a:xfrm>
            <a:custGeom>
              <a:avLst/>
              <a:gdLst/>
              <a:ahLst/>
              <a:cxnLst/>
              <a:rect l="0" t="0" r="0" b="0"/>
              <a:pathLst>
                <a:path w="4823688" h="4823701">
                  <a:moveTo>
                    <a:pt x="4823688" y="2490978"/>
                  </a:moveTo>
                  <a:lnTo>
                    <a:pt x="4823688" y="2332710"/>
                  </a:lnTo>
                  <a:lnTo>
                    <a:pt x="4350194" y="2308428"/>
                  </a:lnTo>
                  <a:cubicBezTo>
                    <a:pt x="4347870" y="2264232"/>
                    <a:pt x="4343996" y="2220442"/>
                    <a:pt x="4338777" y="2177084"/>
                  </a:cubicBezTo>
                  <a:lnTo>
                    <a:pt x="4800790" y="2070976"/>
                  </a:lnTo>
                  <a:lnTo>
                    <a:pt x="4773307" y="1915096"/>
                  </a:lnTo>
                  <a:lnTo>
                    <a:pt x="4303217" y="1973351"/>
                  </a:lnTo>
                  <a:cubicBezTo>
                    <a:pt x="4293260" y="1930298"/>
                    <a:pt x="4281792" y="1887829"/>
                    <a:pt x="4269041" y="1845919"/>
                  </a:cubicBezTo>
                  <a:lnTo>
                    <a:pt x="4705311" y="1661312"/>
                  </a:lnTo>
                  <a:lnTo>
                    <a:pt x="4651171" y="1512582"/>
                  </a:lnTo>
                  <a:lnTo>
                    <a:pt x="4198353" y="1651571"/>
                  </a:lnTo>
                  <a:cubicBezTo>
                    <a:pt x="4181055" y="1611007"/>
                    <a:pt x="4162437" y="1571129"/>
                    <a:pt x="4142511" y="1532026"/>
                  </a:cubicBezTo>
                  <a:lnTo>
                    <a:pt x="4540135" y="1274457"/>
                  </a:lnTo>
                  <a:lnTo>
                    <a:pt x="4460989" y="1137386"/>
                  </a:lnTo>
                  <a:lnTo>
                    <a:pt x="4038879" y="1353057"/>
                  </a:lnTo>
                  <a:cubicBezTo>
                    <a:pt x="4014850" y="1316189"/>
                    <a:pt x="3989628" y="1280172"/>
                    <a:pt x="3963212" y="1245082"/>
                  </a:cubicBezTo>
                  <a:lnTo>
                    <a:pt x="4310291" y="922172"/>
                  </a:lnTo>
                  <a:lnTo>
                    <a:pt x="4208551" y="800925"/>
                  </a:lnTo>
                  <a:lnTo>
                    <a:pt x="3830129" y="1086764"/>
                  </a:lnTo>
                  <a:cubicBezTo>
                    <a:pt x="3800119" y="1054646"/>
                    <a:pt x="3769042" y="1023569"/>
                    <a:pt x="3736936" y="993571"/>
                  </a:cubicBezTo>
                  <a:lnTo>
                    <a:pt x="4022775" y="615137"/>
                  </a:lnTo>
                  <a:lnTo>
                    <a:pt x="3901528" y="513397"/>
                  </a:lnTo>
                  <a:lnTo>
                    <a:pt x="3578593" y="860475"/>
                  </a:lnTo>
                  <a:cubicBezTo>
                    <a:pt x="3543515" y="834059"/>
                    <a:pt x="3507486" y="808850"/>
                    <a:pt x="3470630" y="784796"/>
                  </a:cubicBezTo>
                  <a:lnTo>
                    <a:pt x="3686289" y="362699"/>
                  </a:lnTo>
                  <a:lnTo>
                    <a:pt x="3549230" y="283565"/>
                  </a:lnTo>
                  <a:lnTo>
                    <a:pt x="3291649" y="681164"/>
                  </a:lnTo>
                  <a:cubicBezTo>
                    <a:pt x="3252546" y="661250"/>
                    <a:pt x="3212680" y="642632"/>
                    <a:pt x="3172104" y="625348"/>
                  </a:cubicBezTo>
                  <a:lnTo>
                    <a:pt x="3311105" y="172516"/>
                  </a:lnTo>
                  <a:lnTo>
                    <a:pt x="3162376" y="118389"/>
                  </a:lnTo>
                  <a:lnTo>
                    <a:pt x="2977769" y="554647"/>
                  </a:lnTo>
                  <a:cubicBezTo>
                    <a:pt x="2935871" y="541896"/>
                    <a:pt x="2893402" y="530415"/>
                    <a:pt x="2850324" y="520484"/>
                  </a:cubicBezTo>
                  <a:lnTo>
                    <a:pt x="2908592" y="50380"/>
                  </a:lnTo>
                  <a:lnTo>
                    <a:pt x="2752725" y="22898"/>
                  </a:lnTo>
                  <a:lnTo>
                    <a:pt x="2646603" y="484911"/>
                  </a:lnTo>
                  <a:cubicBezTo>
                    <a:pt x="2603233" y="479678"/>
                    <a:pt x="2559456" y="475818"/>
                    <a:pt x="2515260" y="473494"/>
                  </a:cubicBezTo>
                  <a:lnTo>
                    <a:pt x="2490977" y="0"/>
                  </a:lnTo>
                  <a:lnTo>
                    <a:pt x="2332697" y="0"/>
                  </a:lnTo>
                  <a:lnTo>
                    <a:pt x="2308428" y="473494"/>
                  </a:lnTo>
                  <a:cubicBezTo>
                    <a:pt x="2264232" y="475818"/>
                    <a:pt x="2220455" y="479678"/>
                    <a:pt x="2177072" y="484911"/>
                  </a:cubicBezTo>
                  <a:lnTo>
                    <a:pt x="2070963" y="22898"/>
                  </a:lnTo>
                  <a:lnTo>
                    <a:pt x="1915096" y="50380"/>
                  </a:lnTo>
                  <a:lnTo>
                    <a:pt x="1973351" y="520484"/>
                  </a:lnTo>
                  <a:cubicBezTo>
                    <a:pt x="1930298" y="530415"/>
                    <a:pt x="1887816" y="541896"/>
                    <a:pt x="1845906" y="554647"/>
                  </a:cubicBezTo>
                  <a:lnTo>
                    <a:pt x="1661312" y="118389"/>
                  </a:lnTo>
                  <a:lnTo>
                    <a:pt x="1512569" y="172516"/>
                  </a:lnTo>
                  <a:lnTo>
                    <a:pt x="1651584" y="625348"/>
                  </a:lnTo>
                  <a:cubicBezTo>
                    <a:pt x="1610995" y="642632"/>
                    <a:pt x="1571142" y="661250"/>
                    <a:pt x="1532026" y="681164"/>
                  </a:cubicBezTo>
                  <a:lnTo>
                    <a:pt x="1274457" y="283565"/>
                  </a:lnTo>
                  <a:lnTo>
                    <a:pt x="1137386" y="362699"/>
                  </a:lnTo>
                  <a:lnTo>
                    <a:pt x="1353070" y="784796"/>
                  </a:lnTo>
                  <a:cubicBezTo>
                    <a:pt x="1316189" y="808850"/>
                    <a:pt x="1280159" y="834059"/>
                    <a:pt x="1245095" y="860475"/>
                  </a:cubicBezTo>
                  <a:lnTo>
                    <a:pt x="922159" y="513397"/>
                  </a:lnTo>
                  <a:lnTo>
                    <a:pt x="800912" y="615137"/>
                  </a:lnTo>
                  <a:lnTo>
                    <a:pt x="1086751" y="993571"/>
                  </a:lnTo>
                  <a:cubicBezTo>
                    <a:pt x="1054646" y="1023569"/>
                    <a:pt x="1023569" y="1054646"/>
                    <a:pt x="993559" y="1086764"/>
                  </a:cubicBezTo>
                  <a:lnTo>
                    <a:pt x="615137" y="800925"/>
                  </a:lnTo>
                  <a:lnTo>
                    <a:pt x="513397" y="922172"/>
                  </a:lnTo>
                  <a:lnTo>
                    <a:pt x="860475" y="1245082"/>
                  </a:lnTo>
                  <a:cubicBezTo>
                    <a:pt x="834047" y="1280172"/>
                    <a:pt x="808837" y="1316189"/>
                    <a:pt x="784809" y="1353057"/>
                  </a:cubicBezTo>
                  <a:lnTo>
                    <a:pt x="362699" y="1137386"/>
                  </a:lnTo>
                  <a:lnTo>
                    <a:pt x="283552" y="1274457"/>
                  </a:lnTo>
                  <a:lnTo>
                    <a:pt x="681164" y="1532026"/>
                  </a:lnTo>
                  <a:cubicBezTo>
                    <a:pt x="661250" y="1571129"/>
                    <a:pt x="642619" y="1611007"/>
                    <a:pt x="625335" y="1651571"/>
                  </a:cubicBezTo>
                  <a:lnTo>
                    <a:pt x="172516" y="1512582"/>
                  </a:lnTo>
                  <a:lnTo>
                    <a:pt x="118376" y="1661312"/>
                  </a:lnTo>
                  <a:lnTo>
                    <a:pt x="554647" y="1845919"/>
                  </a:lnTo>
                  <a:cubicBezTo>
                    <a:pt x="541896" y="1887829"/>
                    <a:pt x="530415" y="1930298"/>
                    <a:pt x="520471" y="1973351"/>
                  </a:cubicBezTo>
                  <a:lnTo>
                    <a:pt x="50380" y="1915096"/>
                  </a:lnTo>
                  <a:lnTo>
                    <a:pt x="22898" y="2070976"/>
                  </a:lnTo>
                  <a:lnTo>
                    <a:pt x="484911" y="2177084"/>
                  </a:lnTo>
                  <a:cubicBezTo>
                    <a:pt x="479678" y="2220442"/>
                    <a:pt x="475805" y="2264232"/>
                    <a:pt x="473481" y="2308428"/>
                  </a:cubicBezTo>
                  <a:lnTo>
                    <a:pt x="0" y="2332710"/>
                  </a:lnTo>
                  <a:lnTo>
                    <a:pt x="0" y="2490978"/>
                  </a:lnTo>
                  <a:lnTo>
                    <a:pt x="473481" y="2515260"/>
                  </a:lnTo>
                  <a:cubicBezTo>
                    <a:pt x="475805" y="2559469"/>
                    <a:pt x="479678" y="2603246"/>
                    <a:pt x="484911" y="2646603"/>
                  </a:cubicBezTo>
                  <a:lnTo>
                    <a:pt x="22898" y="2752725"/>
                  </a:lnTo>
                  <a:lnTo>
                    <a:pt x="50380" y="2908592"/>
                  </a:lnTo>
                  <a:lnTo>
                    <a:pt x="520471" y="2850337"/>
                  </a:lnTo>
                  <a:cubicBezTo>
                    <a:pt x="530415" y="2893402"/>
                    <a:pt x="541896" y="2935858"/>
                    <a:pt x="554647" y="2977781"/>
                  </a:cubicBezTo>
                  <a:lnTo>
                    <a:pt x="118376" y="3162376"/>
                  </a:lnTo>
                  <a:lnTo>
                    <a:pt x="172516" y="3311105"/>
                  </a:lnTo>
                  <a:lnTo>
                    <a:pt x="625335" y="3172117"/>
                  </a:lnTo>
                  <a:cubicBezTo>
                    <a:pt x="642619" y="3212680"/>
                    <a:pt x="661250" y="3252558"/>
                    <a:pt x="681164" y="3291662"/>
                  </a:cubicBezTo>
                  <a:lnTo>
                    <a:pt x="283552" y="3549230"/>
                  </a:lnTo>
                  <a:lnTo>
                    <a:pt x="362699" y="3686302"/>
                  </a:lnTo>
                  <a:lnTo>
                    <a:pt x="784809" y="3470630"/>
                  </a:lnTo>
                  <a:cubicBezTo>
                    <a:pt x="808837" y="3507498"/>
                    <a:pt x="834047" y="3543528"/>
                    <a:pt x="860475" y="3578605"/>
                  </a:cubicBezTo>
                  <a:lnTo>
                    <a:pt x="513397" y="3901528"/>
                  </a:lnTo>
                  <a:lnTo>
                    <a:pt x="615137" y="4022775"/>
                  </a:lnTo>
                  <a:lnTo>
                    <a:pt x="993559" y="3736936"/>
                  </a:lnTo>
                  <a:cubicBezTo>
                    <a:pt x="1023569" y="3769042"/>
                    <a:pt x="1054646" y="3800119"/>
                    <a:pt x="1086751" y="3830129"/>
                  </a:cubicBezTo>
                  <a:lnTo>
                    <a:pt x="800912" y="4208551"/>
                  </a:lnTo>
                  <a:lnTo>
                    <a:pt x="922159" y="4310291"/>
                  </a:lnTo>
                  <a:lnTo>
                    <a:pt x="1245095" y="3963212"/>
                  </a:lnTo>
                  <a:cubicBezTo>
                    <a:pt x="1280159" y="3989641"/>
                    <a:pt x="1316189" y="4014838"/>
                    <a:pt x="1353057" y="4038892"/>
                  </a:cubicBezTo>
                  <a:lnTo>
                    <a:pt x="1137386" y="4460989"/>
                  </a:lnTo>
                  <a:lnTo>
                    <a:pt x="1274457" y="4540135"/>
                  </a:lnTo>
                  <a:lnTo>
                    <a:pt x="1532026" y="4142524"/>
                  </a:lnTo>
                  <a:cubicBezTo>
                    <a:pt x="1571142" y="4162437"/>
                    <a:pt x="1610995" y="4181068"/>
                    <a:pt x="1651584" y="4198353"/>
                  </a:cubicBezTo>
                  <a:lnTo>
                    <a:pt x="1512569" y="4651171"/>
                  </a:lnTo>
                  <a:lnTo>
                    <a:pt x="1661312" y="4705299"/>
                  </a:lnTo>
                  <a:lnTo>
                    <a:pt x="1845906" y="4269041"/>
                  </a:lnTo>
                  <a:cubicBezTo>
                    <a:pt x="1887816" y="4281805"/>
                    <a:pt x="1930298" y="4293273"/>
                    <a:pt x="1973351" y="4303217"/>
                  </a:cubicBezTo>
                  <a:lnTo>
                    <a:pt x="1915096" y="4773307"/>
                  </a:lnTo>
                  <a:lnTo>
                    <a:pt x="2070963" y="4800790"/>
                  </a:lnTo>
                  <a:lnTo>
                    <a:pt x="2177072" y="4338777"/>
                  </a:lnTo>
                  <a:cubicBezTo>
                    <a:pt x="2220455" y="4344009"/>
                    <a:pt x="2264232" y="4347883"/>
                    <a:pt x="2308428" y="4350207"/>
                  </a:cubicBezTo>
                  <a:lnTo>
                    <a:pt x="2332697" y="4823701"/>
                  </a:lnTo>
                  <a:lnTo>
                    <a:pt x="2490977" y="4823701"/>
                  </a:lnTo>
                  <a:lnTo>
                    <a:pt x="2515260" y="4350207"/>
                  </a:lnTo>
                  <a:cubicBezTo>
                    <a:pt x="2559456" y="4347883"/>
                    <a:pt x="2603233" y="4344009"/>
                    <a:pt x="2646603" y="4338777"/>
                  </a:cubicBezTo>
                  <a:lnTo>
                    <a:pt x="2752725" y="4800790"/>
                  </a:lnTo>
                  <a:lnTo>
                    <a:pt x="2908592" y="4773307"/>
                  </a:lnTo>
                  <a:lnTo>
                    <a:pt x="2850337" y="4303217"/>
                  </a:lnTo>
                  <a:cubicBezTo>
                    <a:pt x="2893402" y="4293273"/>
                    <a:pt x="2935871" y="4281805"/>
                    <a:pt x="2977769" y="4269041"/>
                  </a:cubicBezTo>
                  <a:lnTo>
                    <a:pt x="3162376" y="4705299"/>
                  </a:lnTo>
                  <a:lnTo>
                    <a:pt x="3311105" y="4651171"/>
                  </a:lnTo>
                  <a:lnTo>
                    <a:pt x="3172104" y="4198353"/>
                  </a:lnTo>
                  <a:cubicBezTo>
                    <a:pt x="3212680" y="4181068"/>
                    <a:pt x="3252546" y="4162437"/>
                    <a:pt x="3291649" y="4142524"/>
                  </a:cubicBezTo>
                  <a:lnTo>
                    <a:pt x="3549230" y="4540135"/>
                  </a:lnTo>
                  <a:lnTo>
                    <a:pt x="3686289" y="4460989"/>
                  </a:lnTo>
                  <a:lnTo>
                    <a:pt x="3470630" y="4038892"/>
                  </a:lnTo>
                  <a:cubicBezTo>
                    <a:pt x="3507486" y="4014838"/>
                    <a:pt x="3543515" y="3989641"/>
                    <a:pt x="3578593" y="3963212"/>
                  </a:cubicBezTo>
                  <a:lnTo>
                    <a:pt x="3901528" y="4310291"/>
                  </a:lnTo>
                  <a:lnTo>
                    <a:pt x="4022775" y="4208551"/>
                  </a:lnTo>
                  <a:lnTo>
                    <a:pt x="3736936" y="3830129"/>
                  </a:lnTo>
                  <a:cubicBezTo>
                    <a:pt x="3769042" y="3800119"/>
                    <a:pt x="3800119" y="3769042"/>
                    <a:pt x="3830129" y="3736936"/>
                  </a:cubicBezTo>
                  <a:lnTo>
                    <a:pt x="4208551" y="4022775"/>
                  </a:lnTo>
                  <a:lnTo>
                    <a:pt x="4310291" y="3901528"/>
                  </a:lnTo>
                  <a:lnTo>
                    <a:pt x="3963212" y="3578605"/>
                  </a:lnTo>
                  <a:cubicBezTo>
                    <a:pt x="3989628" y="3543528"/>
                    <a:pt x="4014850" y="3507498"/>
                    <a:pt x="4038879" y="3470630"/>
                  </a:cubicBezTo>
                  <a:lnTo>
                    <a:pt x="4460989" y="3686302"/>
                  </a:lnTo>
                  <a:lnTo>
                    <a:pt x="4540135" y="3549230"/>
                  </a:lnTo>
                  <a:lnTo>
                    <a:pt x="4142511" y="3291662"/>
                  </a:lnTo>
                  <a:cubicBezTo>
                    <a:pt x="4162437" y="3252558"/>
                    <a:pt x="4181055" y="3212680"/>
                    <a:pt x="4198353" y="3172117"/>
                  </a:cubicBezTo>
                  <a:lnTo>
                    <a:pt x="4651171" y="3311105"/>
                  </a:lnTo>
                  <a:lnTo>
                    <a:pt x="4705311" y="3162376"/>
                  </a:lnTo>
                  <a:lnTo>
                    <a:pt x="4269041" y="2977781"/>
                  </a:lnTo>
                  <a:cubicBezTo>
                    <a:pt x="4281792" y="2935858"/>
                    <a:pt x="4293260" y="2893402"/>
                    <a:pt x="4303217" y="2850337"/>
                  </a:cubicBezTo>
                  <a:lnTo>
                    <a:pt x="4773307" y="2908592"/>
                  </a:lnTo>
                  <a:lnTo>
                    <a:pt x="4800790" y="2752725"/>
                  </a:lnTo>
                  <a:lnTo>
                    <a:pt x="4338777" y="2646603"/>
                  </a:lnTo>
                  <a:cubicBezTo>
                    <a:pt x="4343996" y="2603246"/>
                    <a:pt x="4347870" y="2559469"/>
                    <a:pt x="4350194" y="2515260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" name="Circle"/>
            <p:cNvSpPr/>
            <p:nvPr/>
          </p:nvSpPr>
          <p:spPr>
            <a:xfrm>
              <a:off x="6004608" y="3564353"/>
              <a:ext cx="1656136" cy="1656366"/>
            </a:xfrm>
            <a:custGeom>
              <a:avLst/>
              <a:gdLst/>
              <a:ahLst/>
              <a:cxnLst/>
              <a:rect l="0" t="0" r="0" b="0"/>
              <a:pathLst>
                <a:path w="3312718" h="3312731">
                  <a:moveTo>
                    <a:pt x="0" y="1656372"/>
                  </a:moveTo>
                  <a:cubicBezTo>
                    <a:pt x="0" y="741591"/>
                    <a:pt x="741578" y="0"/>
                    <a:pt x="1656359" y="0"/>
                  </a:cubicBezTo>
                  <a:cubicBezTo>
                    <a:pt x="2571140" y="0"/>
                    <a:pt x="3312718" y="741591"/>
                    <a:pt x="3312718" y="1656372"/>
                  </a:cubicBezTo>
                  <a:cubicBezTo>
                    <a:pt x="3312718" y="2571153"/>
                    <a:pt x="2571140" y="3312731"/>
                    <a:pt x="1656359" y="3312731"/>
                  </a:cubicBezTo>
                  <a:cubicBezTo>
                    <a:pt x="741578" y="3312731"/>
                    <a:pt x="0" y="2571153"/>
                    <a:pt x="0" y="165637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28" name="Round shadow"/>
          <p:cNvSpPr>
            <a:spLocks noChangeAspect="1"/>
          </p:cNvSpPr>
          <p:nvPr/>
        </p:nvSpPr>
        <p:spPr>
          <a:xfrm>
            <a:off x="3331637" y="1799570"/>
            <a:ext cx="1544407" cy="1544610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3074" name="45 Shadow" descr="D:\andrew\Работа\Андрей\00_Presentations\WOW\PPT ready\339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98115" y="1536700"/>
            <a:ext cx="2027617" cy="202789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915303FC-EE34-4551-81A7-4F1C19531A97}"/>
              </a:ext>
            </a:extLst>
          </p:cNvPr>
          <p:cNvGrpSpPr/>
          <p:nvPr/>
        </p:nvGrpSpPr>
        <p:grpSpPr>
          <a:xfrm>
            <a:off x="3063220" y="1536700"/>
            <a:ext cx="1970415" cy="1957633"/>
            <a:chOff x="4069646" y="1629139"/>
            <a:chExt cx="2203102" cy="2203393"/>
          </a:xfrm>
        </p:grpSpPr>
        <p:sp>
          <p:nvSpPr>
            <p:cNvPr id="11" name="Gear"/>
            <p:cNvSpPr/>
            <p:nvPr/>
          </p:nvSpPr>
          <p:spPr>
            <a:xfrm>
              <a:off x="4069646" y="1629139"/>
              <a:ext cx="2203102" cy="2203393"/>
            </a:xfrm>
            <a:custGeom>
              <a:avLst/>
              <a:gdLst/>
              <a:ahLst/>
              <a:cxnLst/>
              <a:rect l="0" t="0" r="0" b="0"/>
              <a:pathLst>
                <a:path w="4406798" h="4406785">
                  <a:moveTo>
                    <a:pt x="4406798" y="2275687"/>
                  </a:moveTo>
                  <a:lnTo>
                    <a:pt x="4406798" y="2131098"/>
                  </a:lnTo>
                  <a:lnTo>
                    <a:pt x="3974223" y="2108911"/>
                  </a:lnTo>
                  <a:cubicBezTo>
                    <a:pt x="3972102" y="2068537"/>
                    <a:pt x="3968572" y="2028545"/>
                    <a:pt x="3963797" y="1988921"/>
                  </a:cubicBezTo>
                  <a:lnTo>
                    <a:pt x="4385881" y="1891982"/>
                  </a:lnTo>
                  <a:lnTo>
                    <a:pt x="4360773" y="1749577"/>
                  </a:lnTo>
                  <a:lnTo>
                    <a:pt x="3931310" y="1802803"/>
                  </a:lnTo>
                  <a:cubicBezTo>
                    <a:pt x="3922217" y="1763458"/>
                    <a:pt x="3911739" y="1724659"/>
                    <a:pt x="3900081" y="1686369"/>
                  </a:cubicBezTo>
                  <a:lnTo>
                    <a:pt x="4298632" y="1517726"/>
                  </a:lnTo>
                  <a:lnTo>
                    <a:pt x="4249191" y="1381848"/>
                  </a:lnTo>
                  <a:lnTo>
                    <a:pt x="3835501" y="1508836"/>
                  </a:lnTo>
                  <a:cubicBezTo>
                    <a:pt x="3819702" y="1471764"/>
                    <a:pt x="3802697" y="1435341"/>
                    <a:pt x="3784498" y="1399616"/>
                  </a:cubicBezTo>
                  <a:lnTo>
                    <a:pt x="4147756" y="1164310"/>
                  </a:lnTo>
                  <a:lnTo>
                    <a:pt x="4075442" y="1039075"/>
                  </a:lnTo>
                  <a:lnTo>
                    <a:pt x="3689819" y="1236116"/>
                  </a:lnTo>
                  <a:cubicBezTo>
                    <a:pt x="3667861" y="1202435"/>
                    <a:pt x="3644823" y="1169517"/>
                    <a:pt x="3620693" y="1137475"/>
                  </a:cubicBezTo>
                  <a:lnTo>
                    <a:pt x="3937774" y="842454"/>
                  </a:lnTo>
                  <a:lnTo>
                    <a:pt x="3844823" y="731697"/>
                  </a:lnTo>
                  <a:lnTo>
                    <a:pt x="3499104" y="992822"/>
                  </a:lnTo>
                  <a:cubicBezTo>
                    <a:pt x="3471697" y="963498"/>
                    <a:pt x="3443300" y="935101"/>
                    <a:pt x="3413963" y="907694"/>
                  </a:cubicBezTo>
                  <a:lnTo>
                    <a:pt x="3675100" y="561962"/>
                  </a:lnTo>
                  <a:lnTo>
                    <a:pt x="3564331" y="469023"/>
                  </a:lnTo>
                  <a:lnTo>
                    <a:pt x="3269310" y="786104"/>
                  </a:lnTo>
                  <a:cubicBezTo>
                    <a:pt x="3237268" y="761974"/>
                    <a:pt x="3204349" y="738936"/>
                    <a:pt x="3170669" y="716978"/>
                  </a:cubicBezTo>
                  <a:lnTo>
                    <a:pt x="3367709" y="331342"/>
                  </a:lnTo>
                  <a:lnTo>
                    <a:pt x="3242487" y="259041"/>
                  </a:lnTo>
                  <a:lnTo>
                    <a:pt x="3007169" y="622300"/>
                  </a:lnTo>
                  <a:cubicBezTo>
                    <a:pt x="2971444" y="604088"/>
                    <a:pt x="2935020" y="587082"/>
                    <a:pt x="2897962" y="571284"/>
                  </a:cubicBezTo>
                  <a:lnTo>
                    <a:pt x="3024936" y="157606"/>
                  </a:lnTo>
                  <a:lnTo>
                    <a:pt x="2889072" y="108153"/>
                  </a:lnTo>
                  <a:lnTo>
                    <a:pt x="2720416" y="506704"/>
                  </a:lnTo>
                  <a:cubicBezTo>
                    <a:pt x="2682125" y="495058"/>
                    <a:pt x="2643339" y="484568"/>
                    <a:pt x="2603995" y="475488"/>
                  </a:cubicBezTo>
                  <a:lnTo>
                    <a:pt x="2657221" y="46024"/>
                  </a:lnTo>
                  <a:lnTo>
                    <a:pt x="2514815" y="20916"/>
                  </a:lnTo>
                  <a:lnTo>
                    <a:pt x="2417876" y="443001"/>
                  </a:lnTo>
                  <a:cubicBezTo>
                    <a:pt x="2378252" y="438226"/>
                    <a:pt x="2338260" y="434682"/>
                    <a:pt x="2297874" y="432561"/>
                  </a:cubicBezTo>
                  <a:lnTo>
                    <a:pt x="2275700" y="0"/>
                  </a:lnTo>
                  <a:lnTo>
                    <a:pt x="2131110" y="0"/>
                  </a:lnTo>
                  <a:lnTo>
                    <a:pt x="2108923" y="432561"/>
                  </a:lnTo>
                  <a:cubicBezTo>
                    <a:pt x="2068537" y="434682"/>
                    <a:pt x="2028545" y="438226"/>
                    <a:pt x="1988934" y="443001"/>
                  </a:cubicBezTo>
                  <a:lnTo>
                    <a:pt x="1891982" y="20916"/>
                  </a:lnTo>
                  <a:lnTo>
                    <a:pt x="1749590" y="46024"/>
                  </a:lnTo>
                  <a:lnTo>
                    <a:pt x="1802803" y="475488"/>
                  </a:lnTo>
                  <a:cubicBezTo>
                    <a:pt x="1763471" y="484568"/>
                    <a:pt x="1724672" y="495058"/>
                    <a:pt x="1686382" y="506704"/>
                  </a:cubicBezTo>
                  <a:lnTo>
                    <a:pt x="1517738" y="108153"/>
                  </a:lnTo>
                  <a:lnTo>
                    <a:pt x="1381861" y="157606"/>
                  </a:lnTo>
                  <a:lnTo>
                    <a:pt x="1508836" y="571284"/>
                  </a:lnTo>
                  <a:cubicBezTo>
                    <a:pt x="1471777" y="587082"/>
                    <a:pt x="1435353" y="604088"/>
                    <a:pt x="1399628" y="622300"/>
                  </a:cubicBezTo>
                  <a:lnTo>
                    <a:pt x="1164323" y="259041"/>
                  </a:lnTo>
                  <a:lnTo>
                    <a:pt x="1039088" y="331342"/>
                  </a:lnTo>
                  <a:lnTo>
                    <a:pt x="1236129" y="716978"/>
                  </a:lnTo>
                  <a:cubicBezTo>
                    <a:pt x="1202448" y="738936"/>
                    <a:pt x="1169530" y="761974"/>
                    <a:pt x="1137488" y="786104"/>
                  </a:cubicBezTo>
                  <a:lnTo>
                    <a:pt x="842467" y="469023"/>
                  </a:lnTo>
                  <a:lnTo>
                    <a:pt x="731710" y="561962"/>
                  </a:lnTo>
                  <a:lnTo>
                    <a:pt x="992835" y="907694"/>
                  </a:lnTo>
                  <a:cubicBezTo>
                    <a:pt x="963510" y="935101"/>
                    <a:pt x="935113" y="963498"/>
                    <a:pt x="907694" y="992822"/>
                  </a:cubicBezTo>
                  <a:lnTo>
                    <a:pt x="561975" y="731697"/>
                  </a:lnTo>
                  <a:lnTo>
                    <a:pt x="469023" y="842454"/>
                  </a:lnTo>
                  <a:lnTo>
                    <a:pt x="786117" y="1137475"/>
                  </a:lnTo>
                  <a:cubicBezTo>
                    <a:pt x="761974" y="1169517"/>
                    <a:pt x="738936" y="1202435"/>
                    <a:pt x="716978" y="1236116"/>
                  </a:cubicBezTo>
                  <a:lnTo>
                    <a:pt x="331355" y="1039075"/>
                  </a:lnTo>
                  <a:lnTo>
                    <a:pt x="259054" y="1164310"/>
                  </a:lnTo>
                  <a:lnTo>
                    <a:pt x="622300" y="1399616"/>
                  </a:lnTo>
                  <a:cubicBezTo>
                    <a:pt x="604100" y="1435341"/>
                    <a:pt x="587095" y="1471764"/>
                    <a:pt x="571296" y="1508836"/>
                  </a:cubicBezTo>
                  <a:lnTo>
                    <a:pt x="157606" y="1381848"/>
                  </a:lnTo>
                  <a:lnTo>
                    <a:pt x="108153" y="1517726"/>
                  </a:lnTo>
                  <a:lnTo>
                    <a:pt x="506717" y="1686369"/>
                  </a:lnTo>
                  <a:cubicBezTo>
                    <a:pt x="495058" y="1724659"/>
                    <a:pt x="484581" y="1763458"/>
                    <a:pt x="475500" y="1802803"/>
                  </a:cubicBezTo>
                  <a:lnTo>
                    <a:pt x="46037" y="1749577"/>
                  </a:lnTo>
                  <a:lnTo>
                    <a:pt x="20929" y="1891982"/>
                  </a:lnTo>
                  <a:lnTo>
                    <a:pt x="443014" y="1988921"/>
                  </a:lnTo>
                  <a:cubicBezTo>
                    <a:pt x="438226" y="2028545"/>
                    <a:pt x="434695" y="2068537"/>
                    <a:pt x="432574" y="2108911"/>
                  </a:cubicBezTo>
                  <a:lnTo>
                    <a:pt x="0" y="2131098"/>
                  </a:lnTo>
                  <a:lnTo>
                    <a:pt x="0" y="2275687"/>
                  </a:lnTo>
                  <a:lnTo>
                    <a:pt x="432574" y="2297874"/>
                  </a:lnTo>
                  <a:cubicBezTo>
                    <a:pt x="434695" y="2338247"/>
                    <a:pt x="438226" y="2378252"/>
                    <a:pt x="443014" y="2417864"/>
                  </a:cubicBezTo>
                  <a:lnTo>
                    <a:pt x="20929" y="2514803"/>
                  </a:lnTo>
                  <a:lnTo>
                    <a:pt x="46037" y="2657208"/>
                  </a:lnTo>
                  <a:lnTo>
                    <a:pt x="475500" y="2603982"/>
                  </a:lnTo>
                  <a:cubicBezTo>
                    <a:pt x="484581" y="2643327"/>
                    <a:pt x="495058" y="2682112"/>
                    <a:pt x="506717" y="2720416"/>
                  </a:cubicBezTo>
                  <a:lnTo>
                    <a:pt x="108153" y="2889059"/>
                  </a:lnTo>
                  <a:lnTo>
                    <a:pt x="157606" y="3024936"/>
                  </a:lnTo>
                  <a:lnTo>
                    <a:pt x="571296" y="2897949"/>
                  </a:lnTo>
                  <a:cubicBezTo>
                    <a:pt x="587095" y="2935020"/>
                    <a:pt x="604100" y="2971444"/>
                    <a:pt x="622300" y="3007169"/>
                  </a:cubicBezTo>
                  <a:lnTo>
                    <a:pt x="259054" y="3242475"/>
                  </a:lnTo>
                  <a:lnTo>
                    <a:pt x="331355" y="3367697"/>
                  </a:lnTo>
                  <a:lnTo>
                    <a:pt x="716978" y="3170669"/>
                  </a:lnTo>
                  <a:cubicBezTo>
                    <a:pt x="738936" y="3204349"/>
                    <a:pt x="761974" y="3237255"/>
                    <a:pt x="786117" y="3269310"/>
                  </a:cubicBezTo>
                  <a:lnTo>
                    <a:pt x="469023" y="3564318"/>
                  </a:lnTo>
                  <a:lnTo>
                    <a:pt x="561975" y="3675087"/>
                  </a:lnTo>
                  <a:lnTo>
                    <a:pt x="907694" y="3413950"/>
                  </a:lnTo>
                  <a:cubicBezTo>
                    <a:pt x="935113" y="3443287"/>
                    <a:pt x="963510" y="3471684"/>
                    <a:pt x="992835" y="3499104"/>
                  </a:cubicBezTo>
                  <a:lnTo>
                    <a:pt x="731710" y="3844823"/>
                  </a:lnTo>
                  <a:lnTo>
                    <a:pt x="842467" y="3937761"/>
                  </a:lnTo>
                  <a:lnTo>
                    <a:pt x="1137488" y="3620668"/>
                  </a:lnTo>
                  <a:cubicBezTo>
                    <a:pt x="1169530" y="3644823"/>
                    <a:pt x="1202435" y="3667848"/>
                    <a:pt x="1236129" y="3689819"/>
                  </a:cubicBezTo>
                  <a:lnTo>
                    <a:pt x="1039088" y="4075442"/>
                  </a:lnTo>
                  <a:lnTo>
                    <a:pt x="1164323" y="4147731"/>
                  </a:lnTo>
                  <a:lnTo>
                    <a:pt x="1399628" y="3784498"/>
                  </a:lnTo>
                  <a:cubicBezTo>
                    <a:pt x="1435353" y="3802684"/>
                    <a:pt x="1471777" y="3819702"/>
                    <a:pt x="1508836" y="3835488"/>
                  </a:cubicBezTo>
                  <a:lnTo>
                    <a:pt x="1381861" y="4249178"/>
                  </a:lnTo>
                  <a:lnTo>
                    <a:pt x="1517738" y="4298632"/>
                  </a:lnTo>
                  <a:lnTo>
                    <a:pt x="1686382" y="3900068"/>
                  </a:lnTo>
                  <a:cubicBezTo>
                    <a:pt x="1724672" y="3911727"/>
                    <a:pt x="1763471" y="3922204"/>
                    <a:pt x="1802803" y="3931297"/>
                  </a:cubicBezTo>
                  <a:lnTo>
                    <a:pt x="1749590" y="4360760"/>
                  </a:lnTo>
                  <a:lnTo>
                    <a:pt x="1891982" y="4385868"/>
                  </a:lnTo>
                  <a:lnTo>
                    <a:pt x="1988934" y="3963784"/>
                  </a:lnTo>
                  <a:cubicBezTo>
                    <a:pt x="2028545" y="3968559"/>
                    <a:pt x="2068537" y="3972102"/>
                    <a:pt x="2108923" y="3974210"/>
                  </a:cubicBezTo>
                  <a:lnTo>
                    <a:pt x="2131110" y="4406785"/>
                  </a:lnTo>
                  <a:lnTo>
                    <a:pt x="2275700" y="4406785"/>
                  </a:lnTo>
                  <a:lnTo>
                    <a:pt x="2297874" y="3974210"/>
                  </a:lnTo>
                  <a:cubicBezTo>
                    <a:pt x="2338260" y="3972102"/>
                    <a:pt x="2378252" y="3968559"/>
                    <a:pt x="2417876" y="3963784"/>
                  </a:cubicBezTo>
                  <a:lnTo>
                    <a:pt x="2514815" y="4385868"/>
                  </a:lnTo>
                  <a:lnTo>
                    <a:pt x="2657221" y="4360760"/>
                  </a:lnTo>
                  <a:lnTo>
                    <a:pt x="2603995" y="3931297"/>
                  </a:lnTo>
                  <a:cubicBezTo>
                    <a:pt x="2643339" y="3922204"/>
                    <a:pt x="2682125" y="3911727"/>
                    <a:pt x="2720416" y="3900068"/>
                  </a:cubicBezTo>
                  <a:lnTo>
                    <a:pt x="2889072" y="4298632"/>
                  </a:lnTo>
                  <a:lnTo>
                    <a:pt x="3024936" y="4249178"/>
                  </a:lnTo>
                  <a:lnTo>
                    <a:pt x="2897962" y="3835488"/>
                  </a:lnTo>
                  <a:cubicBezTo>
                    <a:pt x="2935020" y="3819702"/>
                    <a:pt x="2971444" y="3802684"/>
                    <a:pt x="3007169" y="3784498"/>
                  </a:cubicBezTo>
                  <a:lnTo>
                    <a:pt x="3242487" y="4147731"/>
                  </a:lnTo>
                  <a:lnTo>
                    <a:pt x="3367709" y="4075442"/>
                  </a:lnTo>
                  <a:lnTo>
                    <a:pt x="3170669" y="3689819"/>
                  </a:lnTo>
                  <a:cubicBezTo>
                    <a:pt x="3204349" y="3667848"/>
                    <a:pt x="3237268" y="3644823"/>
                    <a:pt x="3269322" y="3620668"/>
                  </a:cubicBezTo>
                  <a:lnTo>
                    <a:pt x="3564331" y="3937761"/>
                  </a:lnTo>
                  <a:lnTo>
                    <a:pt x="3675100" y="3844823"/>
                  </a:lnTo>
                  <a:lnTo>
                    <a:pt x="3413963" y="3499104"/>
                  </a:lnTo>
                  <a:cubicBezTo>
                    <a:pt x="3443300" y="3471684"/>
                    <a:pt x="3471697" y="3443287"/>
                    <a:pt x="3499104" y="3413950"/>
                  </a:cubicBezTo>
                  <a:lnTo>
                    <a:pt x="3844823" y="3675087"/>
                  </a:lnTo>
                  <a:lnTo>
                    <a:pt x="3937774" y="3564318"/>
                  </a:lnTo>
                  <a:lnTo>
                    <a:pt x="3620693" y="3269310"/>
                  </a:lnTo>
                  <a:cubicBezTo>
                    <a:pt x="3644823" y="3237255"/>
                    <a:pt x="3667861" y="3204349"/>
                    <a:pt x="3689819" y="3170669"/>
                  </a:cubicBezTo>
                  <a:lnTo>
                    <a:pt x="4075442" y="3367697"/>
                  </a:lnTo>
                  <a:lnTo>
                    <a:pt x="4147756" y="3242475"/>
                  </a:lnTo>
                  <a:lnTo>
                    <a:pt x="3784498" y="3007169"/>
                  </a:lnTo>
                  <a:cubicBezTo>
                    <a:pt x="3802697" y="2971444"/>
                    <a:pt x="3819702" y="2935020"/>
                    <a:pt x="3835501" y="2897949"/>
                  </a:cubicBezTo>
                  <a:lnTo>
                    <a:pt x="4249191" y="3024936"/>
                  </a:lnTo>
                  <a:lnTo>
                    <a:pt x="4298632" y="2889059"/>
                  </a:lnTo>
                  <a:lnTo>
                    <a:pt x="3900081" y="2720416"/>
                  </a:lnTo>
                  <a:cubicBezTo>
                    <a:pt x="3911739" y="2682112"/>
                    <a:pt x="3922217" y="2643327"/>
                    <a:pt x="3931310" y="2603982"/>
                  </a:cubicBezTo>
                  <a:lnTo>
                    <a:pt x="4360773" y="2657208"/>
                  </a:lnTo>
                  <a:lnTo>
                    <a:pt x="4385881" y="2514803"/>
                  </a:lnTo>
                  <a:lnTo>
                    <a:pt x="3963797" y="2417864"/>
                  </a:lnTo>
                  <a:cubicBezTo>
                    <a:pt x="3968572" y="2378252"/>
                    <a:pt x="3972102" y="2338247"/>
                    <a:pt x="3974223" y="2297874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2" name="Circle"/>
            <p:cNvSpPr/>
            <p:nvPr/>
          </p:nvSpPr>
          <p:spPr>
            <a:xfrm>
              <a:off x="4414697" y="1974234"/>
              <a:ext cx="1513001" cy="1513199"/>
            </a:xfrm>
            <a:custGeom>
              <a:avLst/>
              <a:gdLst/>
              <a:ahLst/>
              <a:cxnLst/>
              <a:rect l="0" t="0" r="0" b="0"/>
              <a:pathLst>
                <a:path w="3026409" h="3026397">
                  <a:moveTo>
                    <a:pt x="0" y="1513204"/>
                  </a:moveTo>
                  <a:cubicBezTo>
                    <a:pt x="0" y="677481"/>
                    <a:pt x="677481" y="0"/>
                    <a:pt x="1513204" y="0"/>
                  </a:cubicBezTo>
                  <a:cubicBezTo>
                    <a:pt x="2348928" y="0"/>
                    <a:pt x="3026409" y="677481"/>
                    <a:pt x="3026409" y="1513204"/>
                  </a:cubicBezTo>
                  <a:cubicBezTo>
                    <a:pt x="3026409" y="2348928"/>
                    <a:pt x="2348928" y="3026397"/>
                    <a:pt x="1513204" y="3026397"/>
                  </a:cubicBezTo>
                  <a:cubicBezTo>
                    <a:pt x="677481" y="3026397"/>
                    <a:pt x="0" y="2348928"/>
                    <a:pt x="0" y="151320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29" name="Round shadow"/>
          <p:cNvSpPr>
            <a:spLocks noChangeAspect="1"/>
          </p:cNvSpPr>
          <p:nvPr/>
        </p:nvSpPr>
        <p:spPr>
          <a:xfrm>
            <a:off x="3744423" y="3757232"/>
            <a:ext cx="1343635" cy="1343811"/>
          </a:xfrm>
          <a:custGeom>
            <a:avLst/>
            <a:gdLst/>
            <a:ahLst/>
            <a:cxnLst/>
            <a:rect l="0" t="0" r="0" b="0"/>
            <a:pathLst>
              <a:path w="3026409" h="3026397">
                <a:moveTo>
                  <a:pt x="0" y="1513204"/>
                </a:moveTo>
                <a:cubicBezTo>
                  <a:pt x="0" y="677481"/>
                  <a:pt x="677481" y="0"/>
                  <a:pt x="1513204" y="0"/>
                </a:cubicBezTo>
                <a:cubicBezTo>
                  <a:pt x="2348928" y="0"/>
                  <a:pt x="3026409" y="677481"/>
                  <a:pt x="3026409" y="1513204"/>
                </a:cubicBezTo>
                <a:cubicBezTo>
                  <a:pt x="3026409" y="2348928"/>
                  <a:pt x="2348928" y="3026397"/>
                  <a:pt x="1513204" y="3026397"/>
                </a:cubicBezTo>
                <a:cubicBezTo>
                  <a:pt x="677481" y="3026397"/>
                  <a:pt x="0" y="2348928"/>
                  <a:pt x="0" y="1513204"/>
                </a:cubicBezTo>
                <a:close/>
              </a:path>
            </a:pathLst>
          </a:custGeom>
          <a:solidFill>
            <a:schemeClr val="tx2">
              <a:alpha val="99000"/>
            </a:schemeClr>
          </a:solidFill>
          <a:ln w="12700" cmpd="sng">
            <a:noFill/>
            <a:prstDash val="solid"/>
          </a:ln>
          <a:effectLst>
            <a:outerShdw blurRad="381000" sx="106000" sy="106000" algn="ctr" rotWithShape="0">
              <a:prstClr val="black">
                <a:alpha val="6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24" name="45 Shadow" descr="D:\andrew\Работа\Андрей\00_Presentations\WOW\PPT ready\3397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772600" y="3477136"/>
            <a:ext cx="1740883" cy="174111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0F1EA66-E5EF-4017-B167-86883373A476}"/>
              </a:ext>
            </a:extLst>
          </p:cNvPr>
          <p:cNvGrpSpPr/>
          <p:nvPr/>
        </p:nvGrpSpPr>
        <p:grpSpPr>
          <a:xfrm>
            <a:off x="3565191" y="3583029"/>
            <a:ext cx="1754232" cy="1742858"/>
            <a:chOff x="2674016" y="3266700"/>
            <a:chExt cx="1961390" cy="1961655"/>
          </a:xfrm>
        </p:grpSpPr>
        <p:sp>
          <p:nvSpPr>
            <p:cNvPr id="13" name="Gear"/>
            <p:cNvSpPr/>
            <p:nvPr/>
          </p:nvSpPr>
          <p:spPr>
            <a:xfrm>
              <a:off x="2674016" y="3266700"/>
              <a:ext cx="1961390" cy="1961655"/>
            </a:xfrm>
            <a:custGeom>
              <a:avLst/>
              <a:gdLst/>
              <a:ahLst/>
              <a:cxnLst/>
              <a:rect l="0" t="0" r="0" b="0"/>
              <a:pathLst>
                <a:path w="3923309" h="3923309">
                  <a:moveTo>
                    <a:pt x="3923309" y="2026018"/>
                  </a:moveTo>
                  <a:lnTo>
                    <a:pt x="3923309" y="1897278"/>
                  </a:lnTo>
                  <a:lnTo>
                    <a:pt x="3538194" y="1877542"/>
                  </a:lnTo>
                  <a:cubicBezTo>
                    <a:pt x="3536315" y="1841601"/>
                    <a:pt x="3533165" y="1805990"/>
                    <a:pt x="3528910" y="1770710"/>
                  </a:cubicBezTo>
                  <a:lnTo>
                    <a:pt x="3904678" y="1684413"/>
                  </a:lnTo>
                  <a:lnTo>
                    <a:pt x="3882326" y="1557629"/>
                  </a:lnTo>
                  <a:lnTo>
                    <a:pt x="3499980" y="1605013"/>
                  </a:lnTo>
                  <a:cubicBezTo>
                    <a:pt x="3491890" y="1569986"/>
                    <a:pt x="3482555" y="1535442"/>
                    <a:pt x="3472192" y="1501355"/>
                  </a:cubicBezTo>
                  <a:lnTo>
                    <a:pt x="3827018" y="1351203"/>
                  </a:lnTo>
                  <a:lnTo>
                    <a:pt x="3782987" y="1230249"/>
                  </a:lnTo>
                  <a:lnTo>
                    <a:pt x="3414699" y="1343291"/>
                  </a:lnTo>
                  <a:cubicBezTo>
                    <a:pt x="3400628" y="1310297"/>
                    <a:pt x="3385477" y="1277874"/>
                    <a:pt x="3369284" y="1246060"/>
                  </a:cubicBezTo>
                  <a:lnTo>
                    <a:pt x="3692677" y="1036574"/>
                  </a:lnTo>
                  <a:lnTo>
                    <a:pt x="3628313" y="925080"/>
                  </a:lnTo>
                  <a:lnTo>
                    <a:pt x="3284994" y="1100505"/>
                  </a:lnTo>
                  <a:cubicBezTo>
                    <a:pt x="3265436" y="1070521"/>
                    <a:pt x="3244926" y="1041209"/>
                    <a:pt x="3223450" y="1012685"/>
                  </a:cubicBezTo>
                  <a:lnTo>
                    <a:pt x="3505746" y="750023"/>
                  </a:lnTo>
                  <a:lnTo>
                    <a:pt x="3422992" y="651421"/>
                  </a:lnTo>
                  <a:lnTo>
                    <a:pt x="3115208" y="883894"/>
                  </a:lnTo>
                  <a:cubicBezTo>
                    <a:pt x="3090799" y="857796"/>
                    <a:pt x="3065513" y="832510"/>
                    <a:pt x="3039402" y="808113"/>
                  </a:cubicBezTo>
                  <a:lnTo>
                    <a:pt x="3271888" y="500303"/>
                  </a:lnTo>
                  <a:lnTo>
                    <a:pt x="3173272" y="417575"/>
                  </a:lnTo>
                  <a:lnTo>
                    <a:pt x="2910624" y="699858"/>
                  </a:lnTo>
                  <a:cubicBezTo>
                    <a:pt x="2882099" y="678370"/>
                    <a:pt x="2852788" y="657859"/>
                    <a:pt x="2822803" y="638301"/>
                  </a:cubicBezTo>
                  <a:lnTo>
                    <a:pt x="2998228" y="294995"/>
                  </a:lnTo>
                  <a:lnTo>
                    <a:pt x="2886735" y="230631"/>
                  </a:lnTo>
                  <a:lnTo>
                    <a:pt x="2677236" y="554024"/>
                  </a:lnTo>
                  <a:cubicBezTo>
                    <a:pt x="2645435" y="537819"/>
                    <a:pt x="2613012" y="522668"/>
                    <a:pt x="2580004" y="508622"/>
                  </a:cubicBezTo>
                  <a:lnTo>
                    <a:pt x="2693060" y="140322"/>
                  </a:lnTo>
                  <a:lnTo>
                    <a:pt x="2572092" y="96291"/>
                  </a:lnTo>
                  <a:lnTo>
                    <a:pt x="2421953" y="451116"/>
                  </a:lnTo>
                  <a:cubicBezTo>
                    <a:pt x="2387854" y="440740"/>
                    <a:pt x="2353310" y="431406"/>
                    <a:pt x="2318296" y="423329"/>
                  </a:cubicBezTo>
                  <a:lnTo>
                    <a:pt x="2365679" y="40982"/>
                  </a:lnTo>
                  <a:lnTo>
                    <a:pt x="2238908" y="18630"/>
                  </a:lnTo>
                  <a:lnTo>
                    <a:pt x="2152599" y="394398"/>
                  </a:lnTo>
                  <a:cubicBezTo>
                    <a:pt x="2117318" y="390144"/>
                    <a:pt x="2081707" y="386994"/>
                    <a:pt x="2045766" y="385114"/>
                  </a:cubicBezTo>
                  <a:lnTo>
                    <a:pt x="2026018" y="0"/>
                  </a:lnTo>
                  <a:lnTo>
                    <a:pt x="1897291" y="0"/>
                  </a:lnTo>
                  <a:lnTo>
                    <a:pt x="1877542" y="385114"/>
                  </a:lnTo>
                  <a:cubicBezTo>
                    <a:pt x="1841588" y="386994"/>
                    <a:pt x="1805978" y="390144"/>
                    <a:pt x="1770710" y="394398"/>
                  </a:cubicBezTo>
                  <a:lnTo>
                    <a:pt x="1684401" y="18630"/>
                  </a:lnTo>
                  <a:lnTo>
                    <a:pt x="1557629" y="40982"/>
                  </a:lnTo>
                  <a:lnTo>
                    <a:pt x="1605013" y="423329"/>
                  </a:lnTo>
                  <a:cubicBezTo>
                    <a:pt x="1569986" y="431406"/>
                    <a:pt x="1535442" y="440740"/>
                    <a:pt x="1501355" y="451116"/>
                  </a:cubicBezTo>
                  <a:lnTo>
                    <a:pt x="1351216" y="96291"/>
                  </a:lnTo>
                  <a:lnTo>
                    <a:pt x="1230236" y="140322"/>
                  </a:lnTo>
                  <a:lnTo>
                    <a:pt x="1343291" y="508622"/>
                  </a:lnTo>
                  <a:cubicBezTo>
                    <a:pt x="1310284" y="522668"/>
                    <a:pt x="1277861" y="537819"/>
                    <a:pt x="1246060" y="554024"/>
                  </a:cubicBezTo>
                  <a:lnTo>
                    <a:pt x="1036561" y="230631"/>
                  </a:lnTo>
                  <a:lnTo>
                    <a:pt x="925080" y="294995"/>
                  </a:lnTo>
                  <a:lnTo>
                    <a:pt x="1100493" y="638301"/>
                  </a:lnTo>
                  <a:cubicBezTo>
                    <a:pt x="1070521" y="657859"/>
                    <a:pt x="1041209" y="678370"/>
                    <a:pt x="1012685" y="699858"/>
                  </a:cubicBezTo>
                  <a:lnTo>
                    <a:pt x="750036" y="417575"/>
                  </a:lnTo>
                  <a:lnTo>
                    <a:pt x="651421" y="500303"/>
                  </a:lnTo>
                  <a:lnTo>
                    <a:pt x="883894" y="808113"/>
                  </a:lnTo>
                  <a:cubicBezTo>
                    <a:pt x="857783" y="832510"/>
                    <a:pt x="832510" y="857796"/>
                    <a:pt x="808101" y="883894"/>
                  </a:cubicBezTo>
                  <a:lnTo>
                    <a:pt x="500316" y="651421"/>
                  </a:lnTo>
                  <a:lnTo>
                    <a:pt x="417563" y="750023"/>
                  </a:lnTo>
                  <a:lnTo>
                    <a:pt x="699858" y="1012685"/>
                  </a:lnTo>
                  <a:cubicBezTo>
                    <a:pt x="678370" y="1041209"/>
                    <a:pt x="657860" y="1070521"/>
                    <a:pt x="638302" y="1100505"/>
                  </a:cubicBezTo>
                  <a:lnTo>
                    <a:pt x="294995" y="925080"/>
                  </a:lnTo>
                  <a:lnTo>
                    <a:pt x="230619" y="1036574"/>
                  </a:lnTo>
                  <a:lnTo>
                    <a:pt x="554024" y="1246060"/>
                  </a:lnTo>
                  <a:cubicBezTo>
                    <a:pt x="537819" y="1277874"/>
                    <a:pt x="522668" y="1310297"/>
                    <a:pt x="508609" y="1343291"/>
                  </a:cubicBezTo>
                  <a:lnTo>
                    <a:pt x="140309" y="1230249"/>
                  </a:lnTo>
                  <a:lnTo>
                    <a:pt x="96278" y="1351203"/>
                  </a:lnTo>
                  <a:lnTo>
                    <a:pt x="451116" y="1501355"/>
                  </a:lnTo>
                  <a:cubicBezTo>
                    <a:pt x="440740" y="1535442"/>
                    <a:pt x="431406" y="1569986"/>
                    <a:pt x="423316" y="1605013"/>
                  </a:cubicBezTo>
                  <a:lnTo>
                    <a:pt x="40970" y="1557629"/>
                  </a:lnTo>
                  <a:lnTo>
                    <a:pt x="18618" y="1684413"/>
                  </a:lnTo>
                  <a:lnTo>
                    <a:pt x="394398" y="1770710"/>
                  </a:lnTo>
                  <a:cubicBezTo>
                    <a:pt x="390144" y="1805990"/>
                    <a:pt x="386994" y="1841601"/>
                    <a:pt x="385102" y="1877542"/>
                  </a:cubicBezTo>
                  <a:lnTo>
                    <a:pt x="0" y="1897278"/>
                  </a:lnTo>
                  <a:lnTo>
                    <a:pt x="0" y="2026018"/>
                  </a:lnTo>
                  <a:lnTo>
                    <a:pt x="385102" y="2045766"/>
                  </a:lnTo>
                  <a:cubicBezTo>
                    <a:pt x="386994" y="2081720"/>
                    <a:pt x="390144" y="2117318"/>
                    <a:pt x="394398" y="2152599"/>
                  </a:cubicBezTo>
                  <a:lnTo>
                    <a:pt x="18618" y="2238908"/>
                  </a:lnTo>
                  <a:lnTo>
                    <a:pt x="40970" y="2365679"/>
                  </a:lnTo>
                  <a:lnTo>
                    <a:pt x="423316" y="2318296"/>
                  </a:lnTo>
                  <a:cubicBezTo>
                    <a:pt x="431406" y="2353310"/>
                    <a:pt x="440740" y="2387854"/>
                    <a:pt x="451116" y="2421953"/>
                  </a:cubicBezTo>
                  <a:lnTo>
                    <a:pt x="96278" y="2572092"/>
                  </a:lnTo>
                  <a:lnTo>
                    <a:pt x="140309" y="2693060"/>
                  </a:lnTo>
                  <a:lnTo>
                    <a:pt x="508609" y="2580004"/>
                  </a:lnTo>
                  <a:cubicBezTo>
                    <a:pt x="522668" y="2613012"/>
                    <a:pt x="537819" y="2645435"/>
                    <a:pt x="554024" y="2677236"/>
                  </a:cubicBezTo>
                  <a:lnTo>
                    <a:pt x="230619" y="2886735"/>
                  </a:lnTo>
                  <a:lnTo>
                    <a:pt x="294995" y="2998228"/>
                  </a:lnTo>
                  <a:lnTo>
                    <a:pt x="638302" y="2822803"/>
                  </a:lnTo>
                  <a:cubicBezTo>
                    <a:pt x="657860" y="2852801"/>
                    <a:pt x="678370" y="2882087"/>
                    <a:pt x="699858" y="2910624"/>
                  </a:cubicBezTo>
                  <a:lnTo>
                    <a:pt x="417563" y="3173272"/>
                  </a:lnTo>
                  <a:lnTo>
                    <a:pt x="500316" y="3271888"/>
                  </a:lnTo>
                  <a:lnTo>
                    <a:pt x="808101" y="3039402"/>
                  </a:lnTo>
                  <a:cubicBezTo>
                    <a:pt x="832510" y="3065526"/>
                    <a:pt x="857783" y="3090799"/>
                    <a:pt x="883894" y="3115208"/>
                  </a:cubicBezTo>
                  <a:lnTo>
                    <a:pt x="651421" y="3422992"/>
                  </a:lnTo>
                  <a:lnTo>
                    <a:pt x="750036" y="3505746"/>
                  </a:lnTo>
                  <a:lnTo>
                    <a:pt x="1012685" y="3223450"/>
                  </a:lnTo>
                  <a:cubicBezTo>
                    <a:pt x="1041209" y="3244938"/>
                    <a:pt x="1070508" y="3265449"/>
                    <a:pt x="1100493" y="3284994"/>
                  </a:cubicBezTo>
                  <a:lnTo>
                    <a:pt x="925080" y="3628313"/>
                  </a:lnTo>
                  <a:lnTo>
                    <a:pt x="1036561" y="3692677"/>
                  </a:lnTo>
                  <a:lnTo>
                    <a:pt x="1246060" y="3369297"/>
                  </a:lnTo>
                  <a:cubicBezTo>
                    <a:pt x="1277861" y="3385489"/>
                    <a:pt x="1310284" y="3400628"/>
                    <a:pt x="1343291" y="3414699"/>
                  </a:cubicBezTo>
                  <a:lnTo>
                    <a:pt x="1230236" y="3782999"/>
                  </a:lnTo>
                  <a:lnTo>
                    <a:pt x="1351216" y="3827030"/>
                  </a:lnTo>
                  <a:lnTo>
                    <a:pt x="1501355" y="3472192"/>
                  </a:lnTo>
                  <a:cubicBezTo>
                    <a:pt x="1535442" y="3482555"/>
                    <a:pt x="1569986" y="3491903"/>
                    <a:pt x="1605013" y="3499993"/>
                  </a:cubicBezTo>
                  <a:lnTo>
                    <a:pt x="1557629" y="3882326"/>
                  </a:lnTo>
                  <a:lnTo>
                    <a:pt x="1684401" y="3904691"/>
                  </a:lnTo>
                  <a:lnTo>
                    <a:pt x="1770710" y="3528910"/>
                  </a:lnTo>
                  <a:cubicBezTo>
                    <a:pt x="1805978" y="3533165"/>
                    <a:pt x="1841588" y="3536314"/>
                    <a:pt x="1877542" y="3538194"/>
                  </a:cubicBezTo>
                  <a:lnTo>
                    <a:pt x="1897291" y="3923309"/>
                  </a:lnTo>
                  <a:lnTo>
                    <a:pt x="2026018" y="3923309"/>
                  </a:lnTo>
                  <a:lnTo>
                    <a:pt x="2045766" y="3538194"/>
                  </a:lnTo>
                  <a:cubicBezTo>
                    <a:pt x="2081707" y="3536314"/>
                    <a:pt x="2117318" y="3533165"/>
                    <a:pt x="2152599" y="3528910"/>
                  </a:cubicBezTo>
                  <a:lnTo>
                    <a:pt x="2238908" y="3904691"/>
                  </a:lnTo>
                  <a:lnTo>
                    <a:pt x="2365679" y="3882326"/>
                  </a:lnTo>
                  <a:lnTo>
                    <a:pt x="2318296" y="3499993"/>
                  </a:lnTo>
                  <a:cubicBezTo>
                    <a:pt x="2353310" y="3491903"/>
                    <a:pt x="2387854" y="3482555"/>
                    <a:pt x="2421953" y="3472192"/>
                  </a:cubicBezTo>
                  <a:lnTo>
                    <a:pt x="2572092" y="3827030"/>
                  </a:lnTo>
                  <a:lnTo>
                    <a:pt x="2693060" y="3782999"/>
                  </a:lnTo>
                  <a:lnTo>
                    <a:pt x="2580004" y="3414699"/>
                  </a:lnTo>
                  <a:cubicBezTo>
                    <a:pt x="2613012" y="3400628"/>
                    <a:pt x="2645435" y="3385489"/>
                    <a:pt x="2677236" y="3369297"/>
                  </a:cubicBezTo>
                  <a:lnTo>
                    <a:pt x="2886735" y="3692677"/>
                  </a:lnTo>
                  <a:lnTo>
                    <a:pt x="2998228" y="3628313"/>
                  </a:lnTo>
                  <a:lnTo>
                    <a:pt x="2822803" y="3284994"/>
                  </a:lnTo>
                  <a:cubicBezTo>
                    <a:pt x="2852788" y="3265449"/>
                    <a:pt x="2882099" y="3244938"/>
                    <a:pt x="2910624" y="3223450"/>
                  </a:cubicBezTo>
                  <a:lnTo>
                    <a:pt x="3173272" y="3505746"/>
                  </a:lnTo>
                  <a:lnTo>
                    <a:pt x="3271888" y="3422992"/>
                  </a:lnTo>
                  <a:lnTo>
                    <a:pt x="3039402" y="3115208"/>
                  </a:lnTo>
                  <a:cubicBezTo>
                    <a:pt x="3065513" y="3090799"/>
                    <a:pt x="3090799" y="3065526"/>
                    <a:pt x="3115208" y="3039402"/>
                  </a:cubicBezTo>
                  <a:lnTo>
                    <a:pt x="3422992" y="3271888"/>
                  </a:lnTo>
                  <a:lnTo>
                    <a:pt x="3505746" y="3173272"/>
                  </a:lnTo>
                  <a:lnTo>
                    <a:pt x="3223450" y="2910624"/>
                  </a:lnTo>
                  <a:cubicBezTo>
                    <a:pt x="3244926" y="2882087"/>
                    <a:pt x="3265436" y="2852801"/>
                    <a:pt x="3284994" y="2822803"/>
                  </a:cubicBezTo>
                  <a:lnTo>
                    <a:pt x="3628313" y="2998228"/>
                  </a:lnTo>
                  <a:lnTo>
                    <a:pt x="3692677" y="2886735"/>
                  </a:lnTo>
                  <a:lnTo>
                    <a:pt x="3369284" y="2677236"/>
                  </a:lnTo>
                  <a:cubicBezTo>
                    <a:pt x="3385477" y="2645435"/>
                    <a:pt x="3400628" y="2613012"/>
                    <a:pt x="3414699" y="2580004"/>
                  </a:cubicBezTo>
                  <a:lnTo>
                    <a:pt x="3782987" y="2693060"/>
                  </a:lnTo>
                  <a:lnTo>
                    <a:pt x="3827018" y="2572092"/>
                  </a:lnTo>
                  <a:lnTo>
                    <a:pt x="3472192" y="2421953"/>
                  </a:lnTo>
                  <a:cubicBezTo>
                    <a:pt x="3482555" y="2387854"/>
                    <a:pt x="3491890" y="2353310"/>
                    <a:pt x="3499980" y="2318296"/>
                  </a:cubicBezTo>
                  <a:lnTo>
                    <a:pt x="3882326" y="2365679"/>
                  </a:lnTo>
                  <a:lnTo>
                    <a:pt x="3904678" y="2238908"/>
                  </a:lnTo>
                  <a:lnTo>
                    <a:pt x="3528910" y="2152599"/>
                  </a:lnTo>
                  <a:cubicBezTo>
                    <a:pt x="3533165" y="2117318"/>
                    <a:pt x="3536315" y="2081720"/>
                    <a:pt x="3538194" y="2045766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4" name="Circle"/>
            <p:cNvSpPr/>
            <p:nvPr/>
          </p:nvSpPr>
          <p:spPr>
            <a:xfrm>
              <a:off x="2981206" y="3573937"/>
              <a:ext cx="1347009" cy="1347185"/>
            </a:xfrm>
            <a:custGeom>
              <a:avLst/>
              <a:gdLst/>
              <a:ahLst/>
              <a:cxnLst/>
              <a:rect l="0" t="0" r="0" b="0"/>
              <a:pathLst>
                <a:path w="2694381" h="2694368">
                  <a:moveTo>
                    <a:pt x="0" y="1347177"/>
                  </a:moveTo>
                  <a:cubicBezTo>
                    <a:pt x="0" y="603148"/>
                    <a:pt x="603161" y="0"/>
                    <a:pt x="1347190" y="0"/>
                  </a:cubicBezTo>
                  <a:cubicBezTo>
                    <a:pt x="2091220" y="0"/>
                    <a:pt x="2694381" y="603148"/>
                    <a:pt x="2694381" y="1347177"/>
                  </a:cubicBezTo>
                  <a:cubicBezTo>
                    <a:pt x="2694381" y="2091220"/>
                    <a:pt x="2091220" y="2694368"/>
                    <a:pt x="1347190" y="2694368"/>
                  </a:cubicBezTo>
                  <a:cubicBezTo>
                    <a:pt x="603161" y="2694368"/>
                    <a:pt x="0" y="2091220"/>
                    <a:pt x="0" y="1347177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15" name="Connector"/>
          <p:cNvSpPr/>
          <p:nvPr/>
        </p:nvSpPr>
        <p:spPr>
          <a:xfrm>
            <a:off x="9279411" y="2243112"/>
            <a:ext cx="2314802" cy="279458"/>
          </a:xfrm>
          <a:custGeom>
            <a:avLst/>
            <a:gdLst/>
            <a:ahLst/>
            <a:cxnLst/>
            <a:rect l="0" t="0" r="0" b="0"/>
            <a:pathLst>
              <a:path w="4630229" h="558914">
                <a:moveTo>
                  <a:pt x="4630229" y="0"/>
                </a:moveTo>
                <a:lnTo>
                  <a:pt x="721499" y="0"/>
                </a:lnTo>
                <a:lnTo>
                  <a:pt x="0" y="558914"/>
                </a:lnTo>
              </a:path>
            </a:pathLst>
          </a:custGeom>
          <a:noFill/>
          <a:ln w="25400" cmpd="sng">
            <a:solidFill>
              <a:srgbClr val="484848"/>
            </a:solidFill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16" name="Connector"/>
          <p:cNvSpPr/>
          <p:nvPr/>
        </p:nvSpPr>
        <p:spPr>
          <a:xfrm>
            <a:off x="8275916" y="5276732"/>
            <a:ext cx="2476782" cy="219666"/>
          </a:xfrm>
          <a:custGeom>
            <a:avLst/>
            <a:gdLst/>
            <a:ahLst/>
            <a:cxnLst/>
            <a:rect l="0" t="0" r="0" b="0"/>
            <a:pathLst>
              <a:path w="4954231" h="439331">
                <a:moveTo>
                  <a:pt x="4954231" y="439331"/>
                </a:moveTo>
                <a:lnTo>
                  <a:pt x="1045489" y="439331"/>
                </a:lnTo>
                <a:lnTo>
                  <a:pt x="0" y="0"/>
                </a:lnTo>
              </a:path>
            </a:pathLst>
          </a:custGeom>
          <a:noFill/>
          <a:ln w="25400" cmpd="sng">
            <a:solidFill>
              <a:srgbClr val="484848"/>
            </a:solidFill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17" name="Connector"/>
          <p:cNvSpPr/>
          <p:nvPr/>
        </p:nvSpPr>
        <p:spPr>
          <a:xfrm>
            <a:off x="354375" y="1244464"/>
            <a:ext cx="2294118" cy="286470"/>
          </a:xfrm>
          <a:custGeom>
            <a:avLst/>
            <a:gdLst/>
            <a:ahLst/>
            <a:cxnLst/>
            <a:rect l="0" t="0" r="0" b="0"/>
            <a:pathLst>
              <a:path w="5125389" h="801852">
                <a:moveTo>
                  <a:pt x="0" y="0"/>
                </a:moveTo>
                <a:lnTo>
                  <a:pt x="3908742" y="0"/>
                </a:lnTo>
                <a:lnTo>
                  <a:pt x="5125389" y="801852"/>
                </a:lnTo>
              </a:path>
            </a:pathLst>
          </a:custGeom>
          <a:noFill/>
          <a:ln w="25400" cmpd="sng">
            <a:solidFill>
              <a:srgbClr val="484848"/>
            </a:solidFill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18" name="Connector"/>
          <p:cNvSpPr/>
          <p:nvPr/>
        </p:nvSpPr>
        <p:spPr>
          <a:xfrm>
            <a:off x="905547" y="4230808"/>
            <a:ext cx="2271983" cy="334150"/>
          </a:xfrm>
          <a:custGeom>
            <a:avLst/>
            <a:gdLst/>
            <a:ahLst/>
            <a:cxnLst/>
            <a:rect l="0" t="0" r="0" b="0"/>
            <a:pathLst>
              <a:path w="4544580" h="668299">
                <a:moveTo>
                  <a:pt x="0" y="668299"/>
                </a:moveTo>
                <a:lnTo>
                  <a:pt x="3908742" y="668299"/>
                </a:lnTo>
                <a:lnTo>
                  <a:pt x="4544580" y="0"/>
                </a:lnTo>
              </a:path>
            </a:pathLst>
          </a:custGeom>
          <a:noFill/>
          <a:ln w="25400" cmpd="sng">
            <a:solidFill>
              <a:srgbClr val="484848"/>
            </a:solidFill>
            <a:prstDash val="solid"/>
          </a:ln>
        </p:spPr>
        <p:txBody>
          <a:bodyPr wrap="square" lIns="45711" tIns="22856" rIns="45711" bIns="22856" anchor="ctr">
            <a:spAutoFit/>
          </a:bodyPr>
          <a:lstStyle/>
          <a:p>
            <a:pPr algn="just" rtl="1"/>
            <a:endParaRPr lang="en-US" sz="1200" b="1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grpSp>
        <p:nvGrpSpPr>
          <p:cNvPr id="42" name="Text">
            <a:extLst>
              <a:ext uri="{FF2B5EF4-FFF2-40B4-BE49-F238E27FC236}">
                <a16:creationId xmlns:a16="http://schemas.microsoft.com/office/drawing/2014/main" id="{54F2AC55-183B-D946-AA57-E7F50CDAE712}"/>
              </a:ext>
            </a:extLst>
          </p:cNvPr>
          <p:cNvGrpSpPr/>
          <p:nvPr/>
        </p:nvGrpSpPr>
        <p:grpSpPr>
          <a:xfrm>
            <a:off x="43131" y="733187"/>
            <a:ext cx="2234397" cy="2164834"/>
            <a:chOff x="5856031" y="1847146"/>
            <a:chExt cx="1509316" cy="43865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4469A34-0A30-D84A-A997-9B2770A9D8BC}"/>
                </a:ext>
              </a:extLst>
            </p:cNvPr>
            <p:cNvSpPr txBox="1"/>
            <p:nvPr/>
          </p:nvSpPr>
          <p:spPr>
            <a:xfrm>
              <a:off x="5856031" y="1958389"/>
              <a:ext cx="1509316" cy="3274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بررسی دقیق اسناد مالی و حسابداری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جلوگیری از ثبت هزینه‌های مشمول حق بیمه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کاهش هزینه‌ها و جلوگیری از جرایم احتمالی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تنظیم اسناد مالی مطابق ضوابط و قوانین تأمین اجتماعی</a:t>
              </a:r>
            </a:p>
            <a:p>
              <a:pPr algn="just" rtl="1">
                <a:tabLst>
                  <a:tab pos="144956" algn="l"/>
                </a:tabLst>
              </a:pPr>
              <a:endParaRPr lang="ru-RU" sz="9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5380495-3120-F34A-AEC9-0A88D9469EEA}"/>
                </a:ext>
              </a:extLst>
            </p:cNvPr>
            <p:cNvSpPr txBox="1"/>
            <p:nvPr/>
          </p:nvSpPr>
          <p:spPr>
            <a:xfrm>
              <a:off x="5874162" y="1847146"/>
              <a:ext cx="1441430" cy="1018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rtl="1"/>
              <a:r>
                <a:rPr lang="fa-IR" sz="1333" b="1" dirty="0">
                  <a:solidFill>
                    <a:schemeClr val="accent2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کارگروه حسابرسی رعایت تامین اجتماعی </a:t>
              </a:r>
              <a:endParaRPr lang="ru-RU" sz="1333" b="1" dirty="0">
                <a:solidFill>
                  <a:schemeClr val="accent2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6" name="Text">
            <a:extLst>
              <a:ext uri="{FF2B5EF4-FFF2-40B4-BE49-F238E27FC236}">
                <a16:creationId xmlns:a16="http://schemas.microsoft.com/office/drawing/2014/main" id="{CA1809B3-9E4C-FF46-963A-3EF76A18FEEF}"/>
              </a:ext>
            </a:extLst>
          </p:cNvPr>
          <p:cNvGrpSpPr/>
          <p:nvPr/>
        </p:nvGrpSpPr>
        <p:grpSpPr>
          <a:xfrm>
            <a:off x="-147219" y="4080441"/>
            <a:ext cx="2981566" cy="1738389"/>
            <a:chOff x="5368162" y="1838389"/>
            <a:chExt cx="2014022" cy="352243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84BC944-731B-6B43-BD86-5E6FCDDE4541}"/>
                </a:ext>
              </a:extLst>
            </p:cNvPr>
            <p:cNvSpPr txBox="1"/>
            <p:nvPr/>
          </p:nvSpPr>
          <p:spPr>
            <a:xfrm>
              <a:off x="5872868" y="1947414"/>
              <a:ext cx="1509316" cy="243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تحلیل قوانین و مقررات تأمین اجتماعی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تنظیم لوایح حقوقی و مکاتبات تخصصی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ارائه مشاوره برای مستندسازی و دفاع بهتر</a:t>
              </a: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پشتیبانی کامل در امور اجرایی و حقوقی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8688652-6219-E64E-B0E5-86E3A39846D9}"/>
                </a:ext>
              </a:extLst>
            </p:cNvPr>
            <p:cNvSpPr txBox="1"/>
            <p:nvPr/>
          </p:nvSpPr>
          <p:spPr>
            <a:xfrm>
              <a:off x="5368162" y="1838389"/>
              <a:ext cx="1943791" cy="1018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rtl="1"/>
              <a:r>
                <a:rPr lang="fa-IR" sz="1333" b="1" dirty="0" err="1">
                  <a:solidFill>
                    <a:schemeClr val="accent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کارگروه</a:t>
              </a:r>
              <a:r>
                <a:rPr lang="fa-IR" sz="1333" b="1" dirty="0">
                  <a:solidFill>
                    <a:schemeClr val="accent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 تنظیم لوایح</a:t>
              </a:r>
            </a:p>
            <a:p>
              <a:pPr algn="just" rtl="1"/>
              <a:r>
                <a:rPr lang="fa-IR" sz="1333" b="1" dirty="0">
                  <a:solidFill>
                    <a:schemeClr val="accent1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 و مکاتبات تخصصی</a:t>
              </a:r>
              <a:endParaRPr lang="ru-RU" sz="1333" b="1" dirty="0">
                <a:solidFill>
                  <a:schemeClr val="accent1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50" name="Text">
            <a:extLst>
              <a:ext uri="{FF2B5EF4-FFF2-40B4-BE49-F238E27FC236}">
                <a16:creationId xmlns:a16="http://schemas.microsoft.com/office/drawing/2014/main" id="{A9E0FDE6-90B8-ED4E-921B-4CC2D86E4B16}"/>
              </a:ext>
            </a:extLst>
          </p:cNvPr>
          <p:cNvGrpSpPr/>
          <p:nvPr/>
        </p:nvGrpSpPr>
        <p:grpSpPr>
          <a:xfrm>
            <a:off x="9570293" y="1730333"/>
            <a:ext cx="2234397" cy="1855594"/>
            <a:chOff x="5872868" y="1842704"/>
            <a:chExt cx="1509316" cy="375992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F51789F-78B6-0845-A88F-8EAEEEDA876B}"/>
                </a:ext>
              </a:extLst>
            </p:cNvPr>
            <p:cNvSpPr txBox="1"/>
            <p:nvPr/>
          </p:nvSpPr>
          <p:spPr>
            <a:xfrm>
              <a:off x="5872868" y="1947414"/>
              <a:ext cx="1509316" cy="271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حضور کارشناسان در شعب مختلف تأمین اجتماعی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پیگیری سریع و دقیق تمامی امور اداری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ارائه گزارش لحظه‌ای از وضعیت پرونده‌ها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جلوگیری از تأخیر و اشتباه در مراحل اداری</a:t>
              </a:r>
            </a:p>
            <a:p>
              <a:pPr algn="just" rtl="1">
                <a:tabLst>
                  <a:tab pos="144956" algn="l"/>
                </a:tabLst>
              </a:pPr>
              <a:endParaRPr lang="ru-RU" sz="9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3751D00-0C81-D245-84C5-414E632D02B4}"/>
                </a:ext>
              </a:extLst>
            </p:cNvPr>
            <p:cNvSpPr txBox="1"/>
            <p:nvPr/>
          </p:nvSpPr>
          <p:spPr>
            <a:xfrm>
              <a:off x="5906811" y="1842704"/>
              <a:ext cx="1441430" cy="1018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rtl="1"/>
              <a:r>
                <a:rPr lang="fa-IR" sz="1333" b="1" dirty="0">
                  <a:solidFill>
                    <a:schemeClr val="accent4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کارگروه تخصصی حقوق و دستمرد</a:t>
              </a:r>
              <a:endParaRPr lang="ru-RU" sz="1333" b="1" dirty="0">
                <a:solidFill>
                  <a:schemeClr val="accent4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54" name="Text">
            <a:extLst>
              <a:ext uri="{FF2B5EF4-FFF2-40B4-BE49-F238E27FC236}">
                <a16:creationId xmlns:a16="http://schemas.microsoft.com/office/drawing/2014/main" id="{473FB0F6-A1CF-0248-A0B5-9344036CA062}"/>
              </a:ext>
            </a:extLst>
          </p:cNvPr>
          <p:cNvGrpSpPr/>
          <p:nvPr/>
        </p:nvGrpSpPr>
        <p:grpSpPr>
          <a:xfrm>
            <a:off x="8275812" y="5000399"/>
            <a:ext cx="2605026" cy="1710520"/>
            <a:chOff x="5622512" y="1844036"/>
            <a:chExt cx="1759673" cy="346596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1944D1EE-64A3-324F-8FD8-D1B26935E909}"/>
                </a:ext>
              </a:extLst>
            </p:cNvPr>
            <p:cNvSpPr txBox="1"/>
            <p:nvPr/>
          </p:nvSpPr>
          <p:spPr>
            <a:xfrm>
              <a:off x="5622512" y="1947414"/>
              <a:ext cx="1759673" cy="243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حضور کارشناسان در شعب مختلف تأمین اجتماعی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پیگیری سریع و دقیق تمامی امور اداری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ارائه گزارش لحظه‌ای از وضعیت پرونده‌ها</a:t>
              </a:r>
            </a:p>
            <a:p>
              <a:pPr marL="342900" indent="-342900" algn="just" rtl="1">
                <a:buFont typeface="Arial" panose="020B0604020202020204" pitchFamily="34" charset="0"/>
                <a:buChar char="•"/>
              </a:pPr>
              <a:endParaRPr lang="fa-IR" sz="9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  <a:p>
              <a:pPr marL="171450" indent="-171450" algn="just" rtl="1">
                <a:buFont typeface="Arial" panose="020B0604020202020204" pitchFamily="34" charset="0"/>
                <a:buChar char="•"/>
              </a:pPr>
              <a:r>
                <a:rPr lang="fa-IR" sz="900" b="1" dirty="0">
                  <a:latin typeface="IRANSans" panose="020B0506030804020204" pitchFamily="34" charset="-78"/>
                  <a:cs typeface="IRANSans" panose="020B0506030804020204" pitchFamily="34" charset="-78"/>
                </a:rPr>
                <a:t>جلوگیری از تأخیر و اشتباه در مراحل اداری</a:t>
              </a:r>
            </a:p>
            <a:p>
              <a:pPr algn="just" rtl="1">
                <a:tabLst>
                  <a:tab pos="144956" algn="l"/>
                </a:tabLst>
              </a:pPr>
              <a:endParaRPr lang="ru-RU" sz="900" b="1" dirty="0">
                <a:solidFill>
                  <a:schemeClr val="tx1">
                    <a:lumMod val="60000"/>
                    <a:lumOff val="4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IRANSans" panose="020B0506030804020204" pitchFamily="34" charset="-78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FC095BD-A930-4A46-91FB-AAD38D545DC7}"/>
                </a:ext>
              </a:extLst>
            </p:cNvPr>
            <p:cNvSpPr txBox="1"/>
            <p:nvPr/>
          </p:nvSpPr>
          <p:spPr>
            <a:xfrm>
              <a:off x="5914086" y="1844036"/>
              <a:ext cx="1441430" cy="10183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just" rtl="1"/>
              <a:r>
                <a:rPr lang="fa-IR" sz="1333" b="1" dirty="0">
                  <a:solidFill>
                    <a:schemeClr val="accent3"/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کارگروه کارشناسان مراجعات اداری</a:t>
              </a:r>
            </a:p>
          </p:txBody>
        </p:sp>
      </p:grpSp>
      <p:sp>
        <p:nvSpPr>
          <p:cNvPr id="58" name="01">
            <a:extLst>
              <a:ext uri="{FF2B5EF4-FFF2-40B4-BE49-F238E27FC236}">
                <a16:creationId xmlns:a16="http://schemas.microsoft.com/office/drawing/2014/main" id="{5163A6B6-EAD2-A640-9B72-2C60693D0D2F}"/>
              </a:ext>
            </a:extLst>
          </p:cNvPr>
          <p:cNvSpPr txBox="1"/>
          <p:nvPr/>
        </p:nvSpPr>
        <p:spPr>
          <a:xfrm>
            <a:off x="2610138" y="4051734"/>
            <a:ext cx="506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en" sz="2000" b="1" dirty="0">
                <a:solidFill>
                  <a:schemeClr val="accent1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01</a:t>
            </a:r>
            <a:endParaRPr lang="ru-RU" sz="2000" b="1" dirty="0">
              <a:solidFill>
                <a:schemeClr val="accent1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60" name="02">
            <a:extLst>
              <a:ext uri="{FF2B5EF4-FFF2-40B4-BE49-F238E27FC236}">
                <a16:creationId xmlns:a16="http://schemas.microsoft.com/office/drawing/2014/main" id="{0C59E6AF-3663-7347-9C76-CE5784D82096}"/>
              </a:ext>
            </a:extLst>
          </p:cNvPr>
          <p:cNvSpPr txBox="1"/>
          <p:nvPr/>
        </p:nvSpPr>
        <p:spPr>
          <a:xfrm>
            <a:off x="2406490" y="818629"/>
            <a:ext cx="506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en" sz="20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02</a:t>
            </a:r>
            <a:endParaRPr lang="ru-RU" sz="2000" b="1" dirty="0">
              <a:solidFill>
                <a:schemeClr val="accent2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61" name="04">
            <a:extLst>
              <a:ext uri="{FF2B5EF4-FFF2-40B4-BE49-F238E27FC236}">
                <a16:creationId xmlns:a16="http://schemas.microsoft.com/office/drawing/2014/main" id="{2EC6786E-9424-8440-9900-2BE7C4407EE1}"/>
              </a:ext>
            </a:extLst>
          </p:cNvPr>
          <p:cNvSpPr txBox="1"/>
          <p:nvPr/>
        </p:nvSpPr>
        <p:spPr>
          <a:xfrm>
            <a:off x="9077829" y="1794994"/>
            <a:ext cx="506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en" sz="2000" b="1" dirty="0">
                <a:solidFill>
                  <a:schemeClr val="accent4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04</a:t>
            </a:r>
            <a:endParaRPr lang="ru-RU" sz="2000" b="1" dirty="0">
              <a:solidFill>
                <a:schemeClr val="accent4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sp>
        <p:nvSpPr>
          <p:cNvPr id="62" name="03">
            <a:extLst>
              <a:ext uri="{FF2B5EF4-FFF2-40B4-BE49-F238E27FC236}">
                <a16:creationId xmlns:a16="http://schemas.microsoft.com/office/drawing/2014/main" id="{6875D481-A41A-7C4B-9C0C-3EB24F811141}"/>
              </a:ext>
            </a:extLst>
          </p:cNvPr>
          <p:cNvSpPr txBox="1"/>
          <p:nvPr/>
        </p:nvSpPr>
        <p:spPr>
          <a:xfrm>
            <a:off x="8193788" y="4969774"/>
            <a:ext cx="506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rtl="1"/>
            <a:r>
              <a:rPr lang="en" sz="2000" b="1" dirty="0">
                <a:solidFill>
                  <a:srgbClr val="16D2DB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rPr>
              <a:t>03</a:t>
            </a:r>
            <a:endParaRPr lang="ru-RU" sz="2000" b="1" dirty="0">
              <a:solidFill>
                <a:srgbClr val="16D2DB"/>
              </a:solidFill>
              <a:latin typeface="Montserrat" panose="02000505000000020004" pitchFamily="2" charset="0"/>
              <a:ea typeface="Roboto Condensed" panose="02000000000000000000" pitchFamily="2" charset="0"/>
              <a:cs typeface="IRANSans" panose="020B0506030804020204" pitchFamily="34" charset="-78"/>
            </a:endParaRPr>
          </a:p>
        </p:txBody>
      </p:sp>
      <p:pic>
        <p:nvPicPr>
          <p:cNvPr id="59" name="Icon 01">
            <a:extLst>
              <a:ext uri="{FF2B5EF4-FFF2-40B4-BE49-F238E27FC236}">
                <a16:creationId xmlns:a16="http://schemas.microsoft.com/office/drawing/2014/main" id="{FE58CCBE-127B-E54D-8FCA-2A520753B9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81022" y="4177893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pic>
        <p:nvPicPr>
          <p:cNvPr id="63" name="Icon 02">
            <a:extLst>
              <a:ext uri="{FF2B5EF4-FFF2-40B4-BE49-F238E27FC236}">
                <a16:creationId xmlns:a16="http://schemas.microsoft.com/office/drawing/2014/main" id="{FE58CCBE-127B-E54D-8FCA-2A520753B9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84122" y="2177879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pic>
        <p:nvPicPr>
          <p:cNvPr id="64" name="Icon 03">
            <a:extLst>
              <a:ext uri="{FF2B5EF4-FFF2-40B4-BE49-F238E27FC236}">
                <a16:creationId xmlns:a16="http://schemas.microsoft.com/office/drawing/2014/main" id="{FE58CCBE-127B-E54D-8FCA-2A520753B9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87411" y="4887092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pic>
        <p:nvPicPr>
          <p:cNvPr id="65" name="Icon 04">
            <a:extLst>
              <a:ext uri="{FF2B5EF4-FFF2-40B4-BE49-F238E27FC236}">
                <a16:creationId xmlns:a16="http://schemas.microsoft.com/office/drawing/2014/main" id="{FE58CCBE-127B-E54D-8FCA-2A520753B9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14887" y="2636422"/>
            <a:ext cx="522567" cy="522567"/>
          </a:xfrm>
          <a:prstGeom prst="rect">
            <a:avLst/>
          </a:prstGeom>
          <a:effectLst>
            <a:reflection blurRad="6350" stA="20000" endPos="35000" dir="5400000" sy="-100000" algn="bl" rotWithShape="0"/>
          </a:effec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9B1FE34-6232-82AA-EF17-32A71E1B5FEE}"/>
              </a:ext>
            </a:extLst>
          </p:cNvPr>
          <p:cNvSpPr txBox="1"/>
          <p:nvPr/>
        </p:nvSpPr>
        <p:spPr>
          <a:xfrm>
            <a:off x="4057918" y="199673"/>
            <a:ext cx="790659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rtl="1">
              <a:buNone/>
            </a:pPr>
            <a:r>
              <a:rPr lang="fa-IR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هر پرونده، توسط تیم تخصصی خودش تصمیم گیری خواهد شد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4D4F22A-6726-EA1A-3E4B-C24781BC4DB6}"/>
              </a:ext>
            </a:extLst>
          </p:cNvPr>
          <p:cNvGrpSpPr/>
          <p:nvPr/>
        </p:nvGrpSpPr>
        <p:grpSpPr>
          <a:xfrm>
            <a:off x="4948851" y="2168212"/>
            <a:ext cx="1970415" cy="1957633"/>
            <a:chOff x="4069646" y="1629139"/>
            <a:chExt cx="2203102" cy="2203393"/>
          </a:xfrm>
        </p:grpSpPr>
        <p:sp>
          <p:nvSpPr>
            <p:cNvPr id="33" name="Gear">
              <a:extLst>
                <a:ext uri="{FF2B5EF4-FFF2-40B4-BE49-F238E27FC236}">
                  <a16:creationId xmlns:a16="http://schemas.microsoft.com/office/drawing/2014/main" id="{E87EF42D-9B89-E47B-CC6B-A67F6DF23916}"/>
                </a:ext>
              </a:extLst>
            </p:cNvPr>
            <p:cNvSpPr/>
            <p:nvPr/>
          </p:nvSpPr>
          <p:spPr>
            <a:xfrm>
              <a:off x="4069646" y="1629139"/>
              <a:ext cx="2203102" cy="2203393"/>
            </a:xfrm>
            <a:custGeom>
              <a:avLst/>
              <a:gdLst/>
              <a:ahLst/>
              <a:cxnLst/>
              <a:rect l="0" t="0" r="0" b="0"/>
              <a:pathLst>
                <a:path w="4406798" h="4406785">
                  <a:moveTo>
                    <a:pt x="4406798" y="2275687"/>
                  </a:moveTo>
                  <a:lnTo>
                    <a:pt x="4406798" y="2131098"/>
                  </a:lnTo>
                  <a:lnTo>
                    <a:pt x="3974223" y="2108911"/>
                  </a:lnTo>
                  <a:cubicBezTo>
                    <a:pt x="3972102" y="2068537"/>
                    <a:pt x="3968572" y="2028545"/>
                    <a:pt x="3963797" y="1988921"/>
                  </a:cubicBezTo>
                  <a:lnTo>
                    <a:pt x="4385881" y="1891982"/>
                  </a:lnTo>
                  <a:lnTo>
                    <a:pt x="4360773" y="1749577"/>
                  </a:lnTo>
                  <a:lnTo>
                    <a:pt x="3931310" y="1802803"/>
                  </a:lnTo>
                  <a:cubicBezTo>
                    <a:pt x="3922217" y="1763458"/>
                    <a:pt x="3911739" y="1724659"/>
                    <a:pt x="3900081" y="1686369"/>
                  </a:cubicBezTo>
                  <a:lnTo>
                    <a:pt x="4298632" y="1517726"/>
                  </a:lnTo>
                  <a:lnTo>
                    <a:pt x="4249191" y="1381848"/>
                  </a:lnTo>
                  <a:lnTo>
                    <a:pt x="3835501" y="1508836"/>
                  </a:lnTo>
                  <a:cubicBezTo>
                    <a:pt x="3819702" y="1471764"/>
                    <a:pt x="3802697" y="1435341"/>
                    <a:pt x="3784498" y="1399616"/>
                  </a:cubicBezTo>
                  <a:lnTo>
                    <a:pt x="4147756" y="1164310"/>
                  </a:lnTo>
                  <a:lnTo>
                    <a:pt x="4075442" y="1039075"/>
                  </a:lnTo>
                  <a:lnTo>
                    <a:pt x="3689819" y="1236116"/>
                  </a:lnTo>
                  <a:cubicBezTo>
                    <a:pt x="3667861" y="1202435"/>
                    <a:pt x="3644823" y="1169517"/>
                    <a:pt x="3620693" y="1137475"/>
                  </a:cubicBezTo>
                  <a:lnTo>
                    <a:pt x="3937774" y="842454"/>
                  </a:lnTo>
                  <a:lnTo>
                    <a:pt x="3844823" y="731697"/>
                  </a:lnTo>
                  <a:lnTo>
                    <a:pt x="3499104" y="992822"/>
                  </a:lnTo>
                  <a:cubicBezTo>
                    <a:pt x="3471697" y="963498"/>
                    <a:pt x="3443300" y="935101"/>
                    <a:pt x="3413963" y="907694"/>
                  </a:cubicBezTo>
                  <a:lnTo>
                    <a:pt x="3675100" y="561962"/>
                  </a:lnTo>
                  <a:lnTo>
                    <a:pt x="3564331" y="469023"/>
                  </a:lnTo>
                  <a:lnTo>
                    <a:pt x="3269310" y="786104"/>
                  </a:lnTo>
                  <a:cubicBezTo>
                    <a:pt x="3237268" y="761974"/>
                    <a:pt x="3204349" y="738936"/>
                    <a:pt x="3170669" y="716978"/>
                  </a:cubicBezTo>
                  <a:lnTo>
                    <a:pt x="3367709" y="331342"/>
                  </a:lnTo>
                  <a:lnTo>
                    <a:pt x="3242487" y="259041"/>
                  </a:lnTo>
                  <a:lnTo>
                    <a:pt x="3007169" y="622300"/>
                  </a:lnTo>
                  <a:cubicBezTo>
                    <a:pt x="2971444" y="604088"/>
                    <a:pt x="2935020" y="587082"/>
                    <a:pt x="2897962" y="571284"/>
                  </a:cubicBezTo>
                  <a:lnTo>
                    <a:pt x="3024936" y="157606"/>
                  </a:lnTo>
                  <a:lnTo>
                    <a:pt x="2889072" y="108153"/>
                  </a:lnTo>
                  <a:lnTo>
                    <a:pt x="2720416" y="506704"/>
                  </a:lnTo>
                  <a:cubicBezTo>
                    <a:pt x="2682125" y="495058"/>
                    <a:pt x="2643339" y="484568"/>
                    <a:pt x="2603995" y="475488"/>
                  </a:cubicBezTo>
                  <a:lnTo>
                    <a:pt x="2657221" y="46024"/>
                  </a:lnTo>
                  <a:lnTo>
                    <a:pt x="2514815" y="20916"/>
                  </a:lnTo>
                  <a:lnTo>
                    <a:pt x="2417876" y="443001"/>
                  </a:lnTo>
                  <a:cubicBezTo>
                    <a:pt x="2378252" y="438226"/>
                    <a:pt x="2338260" y="434682"/>
                    <a:pt x="2297874" y="432561"/>
                  </a:cubicBezTo>
                  <a:lnTo>
                    <a:pt x="2275700" y="0"/>
                  </a:lnTo>
                  <a:lnTo>
                    <a:pt x="2131110" y="0"/>
                  </a:lnTo>
                  <a:lnTo>
                    <a:pt x="2108923" y="432561"/>
                  </a:lnTo>
                  <a:cubicBezTo>
                    <a:pt x="2068537" y="434682"/>
                    <a:pt x="2028545" y="438226"/>
                    <a:pt x="1988934" y="443001"/>
                  </a:cubicBezTo>
                  <a:lnTo>
                    <a:pt x="1891982" y="20916"/>
                  </a:lnTo>
                  <a:lnTo>
                    <a:pt x="1749590" y="46024"/>
                  </a:lnTo>
                  <a:lnTo>
                    <a:pt x="1802803" y="475488"/>
                  </a:lnTo>
                  <a:cubicBezTo>
                    <a:pt x="1763471" y="484568"/>
                    <a:pt x="1724672" y="495058"/>
                    <a:pt x="1686382" y="506704"/>
                  </a:cubicBezTo>
                  <a:lnTo>
                    <a:pt x="1517738" y="108153"/>
                  </a:lnTo>
                  <a:lnTo>
                    <a:pt x="1381861" y="157606"/>
                  </a:lnTo>
                  <a:lnTo>
                    <a:pt x="1508836" y="571284"/>
                  </a:lnTo>
                  <a:cubicBezTo>
                    <a:pt x="1471777" y="587082"/>
                    <a:pt x="1435353" y="604088"/>
                    <a:pt x="1399628" y="622300"/>
                  </a:cubicBezTo>
                  <a:lnTo>
                    <a:pt x="1164323" y="259041"/>
                  </a:lnTo>
                  <a:lnTo>
                    <a:pt x="1039088" y="331342"/>
                  </a:lnTo>
                  <a:lnTo>
                    <a:pt x="1236129" y="716978"/>
                  </a:lnTo>
                  <a:cubicBezTo>
                    <a:pt x="1202448" y="738936"/>
                    <a:pt x="1169530" y="761974"/>
                    <a:pt x="1137488" y="786104"/>
                  </a:cubicBezTo>
                  <a:lnTo>
                    <a:pt x="842467" y="469023"/>
                  </a:lnTo>
                  <a:lnTo>
                    <a:pt x="731710" y="561962"/>
                  </a:lnTo>
                  <a:lnTo>
                    <a:pt x="992835" y="907694"/>
                  </a:lnTo>
                  <a:cubicBezTo>
                    <a:pt x="963510" y="935101"/>
                    <a:pt x="935113" y="963498"/>
                    <a:pt x="907694" y="992822"/>
                  </a:cubicBezTo>
                  <a:lnTo>
                    <a:pt x="561975" y="731697"/>
                  </a:lnTo>
                  <a:lnTo>
                    <a:pt x="469023" y="842454"/>
                  </a:lnTo>
                  <a:lnTo>
                    <a:pt x="786117" y="1137475"/>
                  </a:lnTo>
                  <a:cubicBezTo>
                    <a:pt x="761974" y="1169517"/>
                    <a:pt x="738936" y="1202435"/>
                    <a:pt x="716978" y="1236116"/>
                  </a:cubicBezTo>
                  <a:lnTo>
                    <a:pt x="331355" y="1039075"/>
                  </a:lnTo>
                  <a:lnTo>
                    <a:pt x="259054" y="1164310"/>
                  </a:lnTo>
                  <a:lnTo>
                    <a:pt x="622300" y="1399616"/>
                  </a:lnTo>
                  <a:cubicBezTo>
                    <a:pt x="604100" y="1435341"/>
                    <a:pt x="587095" y="1471764"/>
                    <a:pt x="571296" y="1508836"/>
                  </a:cubicBezTo>
                  <a:lnTo>
                    <a:pt x="157606" y="1381848"/>
                  </a:lnTo>
                  <a:lnTo>
                    <a:pt x="108153" y="1517726"/>
                  </a:lnTo>
                  <a:lnTo>
                    <a:pt x="506717" y="1686369"/>
                  </a:lnTo>
                  <a:cubicBezTo>
                    <a:pt x="495058" y="1724659"/>
                    <a:pt x="484581" y="1763458"/>
                    <a:pt x="475500" y="1802803"/>
                  </a:cubicBezTo>
                  <a:lnTo>
                    <a:pt x="46037" y="1749577"/>
                  </a:lnTo>
                  <a:lnTo>
                    <a:pt x="20929" y="1891982"/>
                  </a:lnTo>
                  <a:lnTo>
                    <a:pt x="443014" y="1988921"/>
                  </a:lnTo>
                  <a:cubicBezTo>
                    <a:pt x="438226" y="2028545"/>
                    <a:pt x="434695" y="2068537"/>
                    <a:pt x="432574" y="2108911"/>
                  </a:cubicBezTo>
                  <a:lnTo>
                    <a:pt x="0" y="2131098"/>
                  </a:lnTo>
                  <a:lnTo>
                    <a:pt x="0" y="2275687"/>
                  </a:lnTo>
                  <a:lnTo>
                    <a:pt x="432574" y="2297874"/>
                  </a:lnTo>
                  <a:cubicBezTo>
                    <a:pt x="434695" y="2338247"/>
                    <a:pt x="438226" y="2378252"/>
                    <a:pt x="443014" y="2417864"/>
                  </a:cubicBezTo>
                  <a:lnTo>
                    <a:pt x="20929" y="2514803"/>
                  </a:lnTo>
                  <a:lnTo>
                    <a:pt x="46037" y="2657208"/>
                  </a:lnTo>
                  <a:lnTo>
                    <a:pt x="475500" y="2603982"/>
                  </a:lnTo>
                  <a:cubicBezTo>
                    <a:pt x="484581" y="2643327"/>
                    <a:pt x="495058" y="2682112"/>
                    <a:pt x="506717" y="2720416"/>
                  </a:cubicBezTo>
                  <a:lnTo>
                    <a:pt x="108153" y="2889059"/>
                  </a:lnTo>
                  <a:lnTo>
                    <a:pt x="157606" y="3024936"/>
                  </a:lnTo>
                  <a:lnTo>
                    <a:pt x="571296" y="2897949"/>
                  </a:lnTo>
                  <a:cubicBezTo>
                    <a:pt x="587095" y="2935020"/>
                    <a:pt x="604100" y="2971444"/>
                    <a:pt x="622300" y="3007169"/>
                  </a:cubicBezTo>
                  <a:lnTo>
                    <a:pt x="259054" y="3242475"/>
                  </a:lnTo>
                  <a:lnTo>
                    <a:pt x="331355" y="3367697"/>
                  </a:lnTo>
                  <a:lnTo>
                    <a:pt x="716978" y="3170669"/>
                  </a:lnTo>
                  <a:cubicBezTo>
                    <a:pt x="738936" y="3204349"/>
                    <a:pt x="761974" y="3237255"/>
                    <a:pt x="786117" y="3269310"/>
                  </a:cubicBezTo>
                  <a:lnTo>
                    <a:pt x="469023" y="3564318"/>
                  </a:lnTo>
                  <a:lnTo>
                    <a:pt x="561975" y="3675087"/>
                  </a:lnTo>
                  <a:lnTo>
                    <a:pt x="907694" y="3413950"/>
                  </a:lnTo>
                  <a:cubicBezTo>
                    <a:pt x="935113" y="3443287"/>
                    <a:pt x="963510" y="3471684"/>
                    <a:pt x="992835" y="3499104"/>
                  </a:cubicBezTo>
                  <a:lnTo>
                    <a:pt x="731710" y="3844823"/>
                  </a:lnTo>
                  <a:lnTo>
                    <a:pt x="842467" y="3937761"/>
                  </a:lnTo>
                  <a:lnTo>
                    <a:pt x="1137488" y="3620668"/>
                  </a:lnTo>
                  <a:cubicBezTo>
                    <a:pt x="1169530" y="3644823"/>
                    <a:pt x="1202435" y="3667848"/>
                    <a:pt x="1236129" y="3689819"/>
                  </a:cubicBezTo>
                  <a:lnTo>
                    <a:pt x="1039088" y="4075442"/>
                  </a:lnTo>
                  <a:lnTo>
                    <a:pt x="1164323" y="4147731"/>
                  </a:lnTo>
                  <a:lnTo>
                    <a:pt x="1399628" y="3784498"/>
                  </a:lnTo>
                  <a:cubicBezTo>
                    <a:pt x="1435353" y="3802684"/>
                    <a:pt x="1471777" y="3819702"/>
                    <a:pt x="1508836" y="3835488"/>
                  </a:cubicBezTo>
                  <a:lnTo>
                    <a:pt x="1381861" y="4249178"/>
                  </a:lnTo>
                  <a:lnTo>
                    <a:pt x="1517738" y="4298632"/>
                  </a:lnTo>
                  <a:lnTo>
                    <a:pt x="1686382" y="3900068"/>
                  </a:lnTo>
                  <a:cubicBezTo>
                    <a:pt x="1724672" y="3911727"/>
                    <a:pt x="1763471" y="3922204"/>
                    <a:pt x="1802803" y="3931297"/>
                  </a:cubicBezTo>
                  <a:lnTo>
                    <a:pt x="1749590" y="4360760"/>
                  </a:lnTo>
                  <a:lnTo>
                    <a:pt x="1891982" y="4385868"/>
                  </a:lnTo>
                  <a:lnTo>
                    <a:pt x="1988934" y="3963784"/>
                  </a:lnTo>
                  <a:cubicBezTo>
                    <a:pt x="2028545" y="3968559"/>
                    <a:pt x="2068537" y="3972102"/>
                    <a:pt x="2108923" y="3974210"/>
                  </a:cubicBezTo>
                  <a:lnTo>
                    <a:pt x="2131110" y="4406785"/>
                  </a:lnTo>
                  <a:lnTo>
                    <a:pt x="2275700" y="4406785"/>
                  </a:lnTo>
                  <a:lnTo>
                    <a:pt x="2297874" y="3974210"/>
                  </a:lnTo>
                  <a:cubicBezTo>
                    <a:pt x="2338260" y="3972102"/>
                    <a:pt x="2378252" y="3968559"/>
                    <a:pt x="2417876" y="3963784"/>
                  </a:cubicBezTo>
                  <a:lnTo>
                    <a:pt x="2514815" y="4385868"/>
                  </a:lnTo>
                  <a:lnTo>
                    <a:pt x="2657221" y="4360760"/>
                  </a:lnTo>
                  <a:lnTo>
                    <a:pt x="2603995" y="3931297"/>
                  </a:lnTo>
                  <a:cubicBezTo>
                    <a:pt x="2643339" y="3922204"/>
                    <a:pt x="2682125" y="3911727"/>
                    <a:pt x="2720416" y="3900068"/>
                  </a:cubicBezTo>
                  <a:lnTo>
                    <a:pt x="2889072" y="4298632"/>
                  </a:lnTo>
                  <a:lnTo>
                    <a:pt x="3024936" y="4249178"/>
                  </a:lnTo>
                  <a:lnTo>
                    <a:pt x="2897962" y="3835488"/>
                  </a:lnTo>
                  <a:cubicBezTo>
                    <a:pt x="2935020" y="3819702"/>
                    <a:pt x="2971444" y="3802684"/>
                    <a:pt x="3007169" y="3784498"/>
                  </a:cubicBezTo>
                  <a:lnTo>
                    <a:pt x="3242487" y="4147731"/>
                  </a:lnTo>
                  <a:lnTo>
                    <a:pt x="3367709" y="4075442"/>
                  </a:lnTo>
                  <a:lnTo>
                    <a:pt x="3170669" y="3689819"/>
                  </a:lnTo>
                  <a:cubicBezTo>
                    <a:pt x="3204349" y="3667848"/>
                    <a:pt x="3237268" y="3644823"/>
                    <a:pt x="3269322" y="3620668"/>
                  </a:cubicBezTo>
                  <a:lnTo>
                    <a:pt x="3564331" y="3937761"/>
                  </a:lnTo>
                  <a:lnTo>
                    <a:pt x="3675100" y="3844823"/>
                  </a:lnTo>
                  <a:lnTo>
                    <a:pt x="3413963" y="3499104"/>
                  </a:lnTo>
                  <a:cubicBezTo>
                    <a:pt x="3443300" y="3471684"/>
                    <a:pt x="3471697" y="3443287"/>
                    <a:pt x="3499104" y="3413950"/>
                  </a:cubicBezTo>
                  <a:lnTo>
                    <a:pt x="3844823" y="3675087"/>
                  </a:lnTo>
                  <a:lnTo>
                    <a:pt x="3937774" y="3564318"/>
                  </a:lnTo>
                  <a:lnTo>
                    <a:pt x="3620693" y="3269310"/>
                  </a:lnTo>
                  <a:cubicBezTo>
                    <a:pt x="3644823" y="3237255"/>
                    <a:pt x="3667861" y="3204349"/>
                    <a:pt x="3689819" y="3170669"/>
                  </a:cubicBezTo>
                  <a:lnTo>
                    <a:pt x="4075442" y="3367697"/>
                  </a:lnTo>
                  <a:lnTo>
                    <a:pt x="4147756" y="3242475"/>
                  </a:lnTo>
                  <a:lnTo>
                    <a:pt x="3784498" y="3007169"/>
                  </a:lnTo>
                  <a:cubicBezTo>
                    <a:pt x="3802697" y="2971444"/>
                    <a:pt x="3819702" y="2935020"/>
                    <a:pt x="3835501" y="2897949"/>
                  </a:cubicBezTo>
                  <a:lnTo>
                    <a:pt x="4249191" y="3024936"/>
                  </a:lnTo>
                  <a:lnTo>
                    <a:pt x="4298632" y="2889059"/>
                  </a:lnTo>
                  <a:lnTo>
                    <a:pt x="3900081" y="2720416"/>
                  </a:lnTo>
                  <a:cubicBezTo>
                    <a:pt x="3911739" y="2682112"/>
                    <a:pt x="3922217" y="2643327"/>
                    <a:pt x="3931310" y="2603982"/>
                  </a:cubicBezTo>
                  <a:lnTo>
                    <a:pt x="4360773" y="2657208"/>
                  </a:lnTo>
                  <a:lnTo>
                    <a:pt x="4385881" y="2514803"/>
                  </a:lnTo>
                  <a:lnTo>
                    <a:pt x="3963797" y="2417864"/>
                  </a:lnTo>
                  <a:cubicBezTo>
                    <a:pt x="3968572" y="2378252"/>
                    <a:pt x="3972102" y="2338247"/>
                    <a:pt x="3974223" y="2297874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34" name="Circle">
              <a:extLst>
                <a:ext uri="{FF2B5EF4-FFF2-40B4-BE49-F238E27FC236}">
                  <a16:creationId xmlns:a16="http://schemas.microsoft.com/office/drawing/2014/main" id="{073AFCEB-DA1E-6CCC-0F9C-1C106607577C}"/>
                </a:ext>
              </a:extLst>
            </p:cNvPr>
            <p:cNvSpPr/>
            <p:nvPr/>
          </p:nvSpPr>
          <p:spPr>
            <a:xfrm>
              <a:off x="4414697" y="1974234"/>
              <a:ext cx="1513001" cy="1513199"/>
            </a:xfrm>
            <a:custGeom>
              <a:avLst/>
              <a:gdLst/>
              <a:ahLst/>
              <a:cxnLst/>
              <a:rect l="0" t="0" r="0" b="0"/>
              <a:pathLst>
                <a:path w="3026409" h="3026397">
                  <a:moveTo>
                    <a:pt x="0" y="1513204"/>
                  </a:moveTo>
                  <a:cubicBezTo>
                    <a:pt x="0" y="677481"/>
                    <a:pt x="677481" y="0"/>
                    <a:pt x="1513204" y="0"/>
                  </a:cubicBezTo>
                  <a:cubicBezTo>
                    <a:pt x="2348928" y="0"/>
                    <a:pt x="3026409" y="677481"/>
                    <a:pt x="3026409" y="1513204"/>
                  </a:cubicBezTo>
                  <a:cubicBezTo>
                    <a:pt x="3026409" y="2348928"/>
                    <a:pt x="2348928" y="3026397"/>
                    <a:pt x="1513204" y="3026397"/>
                  </a:cubicBezTo>
                  <a:cubicBezTo>
                    <a:pt x="677481" y="3026397"/>
                    <a:pt x="0" y="2348928"/>
                    <a:pt x="0" y="1513204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2700000" scaled="1"/>
              <a:tileRect/>
            </a:gra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just" rtl="1"/>
              <a:endParaRPr lang="en-US" sz="1200" b="1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98F6BB53-5090-A787-36F6-CBF1219A4688}"/>
              </a:ext>
            </a:extLst>
          </p:cNvPr>
          <p:cNvSpPr txBox="1"/>
          <p:nvPr/>
        </p:nvSpPr>
        <p:spPr>
          <a:xfrm>
            <a:off x="5161266" y="2851154"/>
            <a:ext cx="1553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600" dirty="0">
                <a:solidFill>
                  <a:srgbClr val="22A8C3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شورای کارشناسی زودی کارا</a:t>
            </a:r>
            <a:endParaRPr lang="en-US" sz="1600" dirty="0">
              <a:solidFill>
                <a:srgbClr val="22A8C3"/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03"/>
    </mc:Choice>
    <mc:Fallback>
      <p:transition spd="slow" advTm="60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ccel="52000" decel="4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21600000">
                                      <p:cBhvr>
                                        <p:cTn id="6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mph" presetSubtype="0" accel="52000" decel="48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-21600000">
                                      <p:cBhvr>
                                        <p:cTn id="17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8" presetClass="emph" presetSubtype="0" accel="52000" decel="48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2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8" presetClass="emph" presetSubtype="0" accel="52000" decel="48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Rot by="-21600000">
                                      <p:cBhvr>
                                        <p:cTn id="39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8" presetClass="emph" presetSubtype="0" accel="52000" decel="4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4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22" grpId="0" build="allAtOnce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3B03B6-D995-D3EA-1573-AD4613B205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ransparent pointer">
            <a:extLst>
              <a:ext uri="{FF2B5EF4-FFF2-40B4-BE49-F238E27FC236}">
                <a16:creationId xmlns:a16="http://schemas.microsoft.com/office/drawing/2014/main" id="{C8D585DE-B0E0-2461-5CB8-EB751135D17D}"/>
              </a:ext>
            </a:extLst>
          </p:cNvPr>
          <p:cNvSpPr/>
          <p:nvPr/>
        </p:nvSpPr>
        <p:spPr>
          <a:xfrm>
            <a:off x="11585957" y="5466978"/>
            <a:ext cx="457138" cy="1391025"/>
          </a:xfrm>
          <a:custGeom>
            <a:avLst/>
            <a:gdLst/>
            <a:ahLst/>
            <a:cxnLst/>
            <a:rect l="0" t="0" r="0" b="0"/>
            <a:pathLst>
              <a:path w="914400" h="2782049">
                <a:moveTo>
                  <a:pt x="914400" y="457200"/>
                </a:moveTo>
                <a:cubicBezTo>
                  <a:pt x="914400" y="204685"/>
                  <a:pt x="709714" y="0"/>
                  <a:pt x="457200" y="0"/>
                </a:cubicBezTo>
                <a:cubicBezTo>
                  <a:pt x="204685" y="0"/>
                  <a:pt x="0" y="204685"/>
                  <a:pt x="0" y="457200"/>
                </a:cubicBezTo>
                <a:cubicBezTo>
                  <a:pt x="0" y="659193"/>
                  <a:pt x="131038" y="830465"/>
                  <a:pt x="312699" y="890955"/>
                </a:cubicBezTo>
                <a:lnTo>
                  <a:pt x="312699" y="2782049"/>
                </a:lnTo>
                <a:lnTo>
                  <a:pt x="601700" y="2782049"/>
                </a:lnTo>
                <a:lnTo>
                  <a:pt x="601700" y="890955"/>
                </a:lnTo>
                <a:cubicBezTo>
                  <a:pt x="783361" y="830465"/>
                  <a:pt x="914400" y="659193"/>
                  <a:pt x="914400" y="457200"/>
                </a:cubicBezTo>
                <a:close/>
              </a:path>
            </a:pathLst>
          </a:custGeom>
          <a:gradFill flip="none" rotWithShape="1">
            <a:gsLst>
              <a:gs pos="0">
                <a:srgbClr val="EAEAEA"/>
              </a:gs>
              <a:gs pos="100000">
                <a:srgbClr val="F9F9F9"/>
              </a:gs>
            </a:gsLst>
            <a:lin ang="16200000" scaled="1"/>
            <a:tileRect/>
          </a:gradFill>
          <a:ln w="12700" cmpd="sng">
            <a:noFill/>
            <a:prstDash val="solid"/>
          </a:ln>
        </p:spPr>
        <p:txBody>
          <a:bodyPr lIns="45712" tIns="22856" rIns="45712" bIns="22856" anchor="ctr">
            <a:spAutoFit/>
          </a:bodyPr>
          <a:lstStyle/>
          <a:p>
            <a:pPr algn="ctr" rtl="1"/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sp>
        <p:nvSpPr>
          <p:cNvPr id="4" name="Transparent pointer">
            <a:extLst>
              <a:ext uri="{FF2B5EF4-FFF2-40B4-BE49-F238E27FC236}">
                <a16:creationId xmlns:a16="http://schemas.microsoft.com/office/drawing/2014/main" id="{0A4E5F67-A219-CEEE-5EE2-B50C53F510F6}"/>
              </a:ext>
            </a:extLst>
          </p:cNvPr>
          <p:cNvSpPr/>
          <p:nvPr/>
        </p:nvSpPr>
        <p:spPr>
          <a:xfrm>
            <a:off x="1641891" y="3639617"/>
            <a:ext cx="457138" cy="3218383"/>
          </a:xfrm>
          <a:custGeom>
            <a:avLst/>
            <a:gdLst/>
            <a:ahLst/>
            <a:cxnLst/>
            <a:rect l="0" t="0" r="0" b="0"/>
            <a:pathLst>
              <a:path w="914400" h="6436766">
                <a:moveTo>
                  <a:pt x="914400" y="457200"/>
                </a:moveTo>
                <a:cubicBezTo>
                  <a:pt x="914400" y="204685"/>
                  <a:pt x="709714" y="0"/>
                  <a:pt x="457200" y="0"/>
                </a:cubicBezTo>
                <a:cubicBezTo>
                  <a:pt x="204685" y="0"/>
                  <a:pt x="0" y="204685"/>
                  <a:pt x="0" y="457200"/>
                </a:cubicBezTo>
                <a:cubicBezTo>
                  <a:pt x="0" y="659193"/>
                  <a:pt x="131038" y="830465"/>
                  <a:pt x="312699" y="890955"/>
                </a:cubicBezTo>
                <a:lnTo>
                  <a:pt x="312699" y="6436766"/>
                </a:lnTo>
                <a:lnTo>
                  <a:pt x="601700" y="6436766"/>
                </a:lnTo>
                <a:lnTo>
                  <a:pt x="601700" y="890955"/>
                </a:lnTo>
                <a:cubicBezTo>
                  <a:pt x="783361" y="830465"/>
                  <a:pt x="914400" y="659193"/>
                  <a:pt x="914400" y="457200"/>
                </a:cubicBezTo>
                <a:close/>
              </a:path>
            </a:pathLst>
          </a:custGeom>
          <a:gradFill flip="none" rotWithShape="1">
            <a:gsLst>
              <a:gs pos="0">
                <a:srgbClr val="EAEAEA"/>
              </a:gs>
              <a:gs pos="100000">
                <a:srgbClr val="F9F9F9"/>
              </a:gs>
            </a:gsLst>
            <a:lin ang="16200000" scaled="1"/>
            <a:tileRect/>
          </a:gradFill>
          <a:ln w="12700" cmpd="sng">
            <a:noFill/>
            <a:prstDash val="solid"/>
          </a:ln>
        </p:spPr>
        <p:txBody>
          <a:bodyPr lIns="45712" tIns="22856" rIns="45712" bIns="22856" anchor="ctr">
            <a:spAutoFit/>
          </a:bodyPr>
          <a:lstStyle/>
          <a:p>
            <a:pPr algn="ctr" rtl="1"/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grpSp>
        <p:nvGrpSpPr>
          <p:cNvPr id="41" name="Step 05">
            <a:extLst>
              <a:ext uri="{FF2B5EF4-FFF2-40B4-BE49-F238E27FC236}">
                <a16:creationId xmlns:a16="http://schemas.microsoft.com/office/drawing/2014/main" id="{9CE88D37-68BC-C299-0F69-2EF1BA9BBD4E}"/>
              </a:ext>
            </a:extLst>
          </p:cNvPr>
          <p:cNvGrpSpPr/>
          <p:nvPr/>
        </p:nvGrpSpPr>
        <p:grpSpPr>
          <a:xfrm>
            <a:off x="3299383" y="3944200"/>
            <a:ext cx="623803" cy="2913799"/>
            <a:chOff x="6598009" y="7888399"/>
            <a:chExt cx="1247775" cy="5827598"/>
          </a:xfrm>
        </p:grpSpPr>
        <p:pic>
          <p:nvPicPr>
            <p:cNvPr id="7170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2D748AED-5C33-6AE8-3133-79830F40C00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179034" y="8488053"/>
              <a:ext cx="666750" cy="5226360"/>
            </a:xfrm>
            <a:prstGeom prst="rect">
              <a:avLst/>
            </a:prstGeom>
            <a:noFill/>
          </p:spPr>
        </p:pic>
        <p:sp>
          <p:nvSpPr>
            <p:cNvPr id="5" name="Free Form 5">
              <a:extLst>
                <a:ext uri="{FF2B5EF4-FFF2-40B4-BE49-F238E27FC236}">
                  <a16:creationId xmlns:a16="http://schemas.microsoft.com/office/drawing/2014/main" id="{9CFC3481-A9E1-4090-A25A-5637A8A2288D}"/>
                </a:ext>
              </a:extLst>
            </p:cNvPr>
            <p:cNvSpPr/>
            <p:nvPr/>
          </p:nvSpPr>
          <p:spPr>
            <a:xfrm>
              <a:off x="6598009" y="7888399"/>
              <a:ext cx="914400" cy="5827598"/>
            </a:xfrm>
            <a:custGeom>
              <a:avLst/>
              <a:gdLst/>
              <a:ahLst/>
              <a:cxnLst/>
              <a:rect l="0" t="0" r="0" b="0"/>
              <a:pathLst>
                <a:path w="914400" h="5827598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98" y="0"/>
                    <a:pt x="0" y="204685"/>
                    <a:pt x="0" y="457200"/>
                  </a:cubicBezTo>
                  <a:cubicBezTo>
                    <a:pt x="0" y="659193"/>
                    <a:pt x="131051" y="830465"/>
                    <a:pt x="312712" y="890955"/>
                  </a:cubicBezTo>
                  <a:lnTo>
                    <a:pt x="312712" y="5827598"/>
                  </a:lnTo>
                  <a:lnTo>
                    <a:pt x="601700" y="5827598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5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6" name="Free Form 6">
              <a:extLst>
                <a:ext uri="{FF2B5EF4-FFF2-40B4-BE49-F238E27FC236}">
                  <a16:creationId xmlns:a16="http://schemas.microsoft.com/office/drawing/2014/main" id="{820D5458-1C35-5343-1B87-9522224A6373}"/>
                </a:ext>
              </a:extLst>
            </p:cNvPr>
            <p:cNvSpPr/>
            <p:nvPr/>
          </p:nvSpPr>
          <p:spPr>
            <a:xfrm>
              <a:off x="6820960" y="8111360"/>
              <a:ext cx="468503" cy="468490"/>
            </a:xfrm>
            <a:custGeom>
              <a:avLst/>
              <a:gdLst/>
              <a:ahLst/>
              <a:cxnLst/>
              <a:rect l="0" t="0" r="0" b="0"/>
              <a:pathLst>
                <a:path w="468502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2" y="104863"/>
                    <a:pt x="468502" y="234251"/>
                  </a:cubicBezTo>
                  <a:cubicBezTo>
                    <a:pt x="468502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40" name="Step 04">
            <a:extLst>
              <a:ext uri="{FF2B5EF4-FFF2-40B4-BE49-F238E27FC236}">
                <a16:creationId xmlns:a16="http://schemas.microsoft.com/office/drawing/2014/main" id="{CDCA54EA-A754-E682-6A0A-5FAA5CB82013}"/>
              </a:ext>
            </a:extLst>
          </p:cNvPr>
          <p:cNvGrpSpPr/>
          <p:nvPr/>
        </p:nvGrpSpPr>
        <p:grpSpPr>
          <a:xfrm>
            <a:off x="4956874" y="4248789"/>
            <a:ext cx="623803" cy="2609209"/>
            <a:chOff x="9913440" y="8497577"/>
            <a:chExt cx="1247775" cy="5218417"/>
          </a:xfrm>
        </p:grpSpPr>
        <p:pic>
          <p:nvPicPr>
            <p:cNvPr id="33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FD2307B6-AF4F-84B9-F6ED-4443FDBC21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0494465" y="8764587"/>
              <a:ext cx="666750" cy="4949826"/>
            </a:xfrm>
            <a:prstGeom prst="rect">
              <a:avLst/>
            </a:prstGeom>
            <a:noFill/>
          </p:spPr>
        </p:pic>
        <p:sp>
          <p:nvSpPr>
            <p:cNvPr id="7" name="Free Form 7">
              <a:extLst>
                <a:ext uri="{FF2B5EF4-FFF2-40B4-BE49-F238E27FC236}">
                  <a16:creationId xmlns:a16="http://schemas.microsoft.com/office/drawing/2014/main" id="{0209A894-4A7D-41A7-D9B1-94A95D768A8F}"/>
                </a:ext>
              </a:extLst>
            </p:cNvPr>
            <p:cNvSpPr/>
            <p:nvPr/>
          </p:nvSpPr>
          <p:spPr>
            <a:xfrm>
              <a:off x="9913440" y="8497577"/>
              <a:ext cx="914400" cy="5218417"/>
            </a:xfrm>
            <a:custGeom>
              <a:avLst/>
              <a:gdLst/>
              <a:ahLst/>
              <a:cxnLst/>
              <a:rect l="0" t="0" r="0" b="0"/>
              <a:pathLst>
                <a:path w="914400" h="5218417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98" y="0"/>
                    <a:pt x="0" y="204685"/>
                    <a:pt x="0" y="457200"/>
                  </a:cubicBezTo>
                  <a:cubicBezTo>
                    <a:pt x="0" y="659193"/>
                    <a:pt x="131051" y="830465"/>
                    <a:pt x="312712" y="890955"/>
                  </a:cubicBezTo>
                  <a:lnTo>
                    <a:pt x="312712" y="5218417"/>
                  </a:lnTo>
                  <a:lnTo>
                    <a:pt x="601700" y="5218417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4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8" name="Free Form 8">
              <a:extLst>
                <a:ext uri="{FF2B5EF4-FFF2-40B4-BE49-F238E27FC236}">
                  <a16:creationId xmlns:a16="http://schemas.microsoft.com/office/drawing/2014/main" id="{01292F9D-54A1-044B-3474-71FBCACCC399}"/>
                </a:ext>
              </a:extLst>
            </p:cNvPr>
            <p:cNvSpPr/>
            <p:nvPr/>
          </p:nvSpPr>
          <p:spPr>
            <a:xfrm>
              <a:off x="10136391" y="8720538"/>
              <a:ext cx="468503" cy="468491"/>
            </a:xfrm>
            <a:custGeom>
              <a:avLst/>
              <a:gdLst/>
              <a:ahLst/>
              <a:cxnLst/>
              <a:rect l="0" t="0" r="0" b="0"/>
              <a:pathLst>
                <a:path w="468502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2" y="104863"/>
                    <a:pt x="468502" y="234251"/>
                  </a:cubicBezTo>
                  <a:cubicBezTo>
                    <a:pt x="468502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39" name="Step 03">
            <a:extLst>
              <a:ext uri="{FF2B5EF4-FFF2-40B4-BE49-F238E27FC236}">
                <a16:creationId xmlns:a16="http://schemas.microsoft.com/office/drawing/2014/main" id="{1CC70837-8D05-9A09-E26D-1209924636B1}"/>
              </a:ext>
            </a:extLst>
          </p:cNvPr>
          <p:cNvGrpSpPr/>
          <p:nvPr/>
        </p:nvGrpSpPr>
        <p:grpSpPr>
          <a:xfrm>
            <a:off x="6614373" y="4553378"/>
            <a:ext cx="623803" cy="2304625"/>
            <a:chOff x="13228885" y="9106755"/>
            <a:chExt cx="1247775" cy="4609250"/>
          </a:xfrm>
        </p:grpSpPr>
        <p:pic>
          <p:nvPicPr>
            <p:cNvPr id="34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145A7861-963A-B209-1C5D-4F479FE317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3809910" y="9320193"/>
              <a:ext cx="666750" cy="4394219"/>
            </a:xfrm>
            <a:prstGeom prst="rect">
              <a:avLst/>
            </a:prstGeom>
            <a:noFill/>
          </p:spPr>
        </p:pic>
        <p:sp>
          <p:nvSpPr>
            <p:cNvPr id="9" name="Free Form 9">
              <a:extLst>
                <a:ext uri="{FF2B5EF4-FFF2-40B4-BE49-F238E27FC236}">
                  <a16:creationId xmlns:a16="http://schemas.microsoft.com/office/drawing/2014/main" id="{F46C7B23-FE67-E53D-9D96-8AA131E6F207}"/>
                </a:ext>
              </a:extLst>
            </p:cNvPr>
            <p:cNvSpPr/>
            <p:nvPr/>
          </p:nvSpPr>
          <p:spPr>
            <a:xfrm>
              <a:off x="13228885" y="9106755"/>
              <a:ext cx="914400" cy="4609250"/>
            </a:xfrm>
            <a:custGeom>
              <a:avLst/>
              <a:gdLst/>
              <a:ahLst/>
              <a:cxnLst/>
              <a:rect l="0" t="0" r="0" b="0"/>
              <a:pathLst>
                <a:path w="914400" h="4609249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85" y="0"/>
                    <a:pt x="0" y="204685"/>
                    <a:pt x="0" y="457200"/>
                  </a:cubicBezTo>
                  <a:cubicBezTo>
                    <a:pt x="0" y="659193"/>
                    <a:pt x="131038" y="830465"/>
                    <a:pt x="312699" y="890955"/>
                  </a:cubicBezTo>
                  <a:lnTo>
                    <a:pt x="312699" y="4609249"/>
                  </a:lnTo>
                  <a:lnTo>
                    <a:pt x="601700" y="4609249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3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" name="Free Form 10">
              <a:extLst>
                <a:ext uri="{FF2B5EF4-FFF2-40B4-BE49-F238E27FC236}">
                  <a16:creationId xmlns:a16="http://schemas.microsoft.com/office/drawing/2014/main" id="{7AEE9558-D10D-47D4-0896-85818259B5DE}"/>
                </a:ext>
              </a:extLst>
            </p:cNvPr>
            <p:cNvSpPr/>
            <p:nvPr/>
          </p:nvSpPr>
          <p:spPr>
            <a:xfrm>
              <a:off x="13451829" y="9329717"/>
              <a:ext cx="468503" cy="468490"/>
            </a:xfrm>
            <a:custGeom>
              <a:avLst/>
              <a:gdLst/>
              <a:ahLst/>
              <a:cxnLst/>
              <a:rect l="0" t="0" r="0" b="0"/>
              <a:pathLst>
                <a:path w="468503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3" y="104863"/>
                    <a:pt x="468503" y="234251"/>
                  </a:cubicBezTo>
                  <a:cubicBezTo>
                    <a:pt x="468503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38" name="Step 02">
            <a:extLst>
              <a:ext uri="{FF2B5EF4-FFF2-40B4-BE49-F238E27FC236}">
                <a16:creationId xmlns:a16="http://schemas.microsoft.com/office/drawing/2014/main" id="{986C6853-27C4-748E-2508-39E700809AD0}"/>
              </a:ext>
            </a:extLst>
          </p:cNvPr>
          <p:cNvGrpSpPr/>
          <p:nvPr/>
        </p:nvGrpSpPr>
        <p:grpSpPr>
          <a:xfrm>
            <a:off x="8271865" y="4857968"/>
            <a:ext cx="623803" cy="2000034"/>
            <a:chOff x="16544316" y="9715934"/>
            <a:chExt cx="1247775" cy="4000068"/>
          </a:xfrm>
        </p:grpSpPr>
        <p:pic>
          <p:nvPicPr>
            <p:cNvPr id="35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B1D5C5DF-56CB-BC62-F90E-FD9D5CCF14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7125341" y="9929370"/>
              <a:ext cx="666750" cy="3785042"/>
            </a:xfrm>
            <a:prstGeom prst="rect">
              <a:avLst/>
            </a:prstGeom>
            <a:noFill/>
          </p:spPr>
        </p:pic>
        <p:sp>
          <p:nvSpPr>
            <p:cNvPr id="11" name="Free Form 11">
              <a:extLst>
                <a:ext uri="{FF2B5EF4-FFF2-40B4-BE49-F238E27FC236}">
                  <a16:creationId xmlns:a16="http://schemas.microsoft.com/office/drawing/2014/main" id="{B75134E4-BA41-48B0-56EF-FFB3A42B1068}"/>
                </a:ext>
              </a:extLst>
            </p:cNvPr>
            <p:cNvSpPr/>
            <p:nvPr/>
          </p:nvSpPr>
          <p:spPr>
            <a:xfrm>
              <a:off x="16544316" y="9715934"/>
              <a:ext cx="914400" cy="4000068"/>
            </a:xfrm>
            <a:custGeom>
              <a:avLst/>
              <a:gdLst/>
              <a:ahLst/>
              <a:cxnLst/>
              <a:rect l="0" t="0" r="0" b="0"/>
              <a:pathLst>
                <a:path w="914400" h="4000068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85" y="0"/>
                    <a:pt x="0" y="204685"/>
                    <a:pt x="0" y="457200"/>
                  </a:cubicBezTo>
                  <a:cubicBezTo>
                    <a:pt x="0" y="659193"/>
                    <a:pt x="131038" y="830465"/>
                    <a:pt x="312699" y="890955"/>
                  </a:cubicBezTo>
                  <a:lnTo>
                    <a:pt x="312699" y="4000068"/>
                  </a:lnTo>
                  <a:lnTo>
                    <a:pt x="601700" y="4000068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2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2" name="Free Form 12">
              <a:extLst>
                <a:ext uri="{FF2B5EF4-FFF2-40B4-BE49-F238E27FC236}">
                  <a16:creationId xmlns:a16="http://schemas.microsoft.com/office/drawing/2014/main" id="{013D598F-D6A3-6415-EF69-EE52B473C41A}"/>
                </a:ext>
              </a:extLst>
            </p:cNvPr>
            <p:cNvSpPr/>
            <p:nvPr/>
          </p:nvSpPr>
          <p:spPr>
            <a:xfrm>
              <a:off x="16767261" y="9938895"/>
              <a:ext cx="468503" cy="468490"/>
            </a:xfrm>
            <a:custGeom>
              <a:avLst/>
              <a:gdLst/>
              <a:ahLst/>
              <a:cxnLst/>
              <a:rect l="0" t="0" r="0" b="0"/>
              <a:pathLst>
                <a:path w="468503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3" y="104863"/>
                    <a:pt x="468503" y="234251"/>
                  </a:cubicBezTo>
                  <a:cubicBezTo>
                    <a:pt x="468503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37" name="Step 01">
            <a:extLst>
              <a:ext uri="{FF2B5EF4-FFF2-40B4-BE49-F238E27FC236}">
                <a16:creationId xmlns:a16="http://schemas.microsoft.com/office/drawing/2014/main" id="{5DF35CE3-148A-0732-A489-E9DF6A224B27}"/>
              </a:ext>
            </a:extLst>
          </p:cNvPr>
          <p:cNvGrpSpPr/>
          <p:nvPr/>
        </p:nvGrpSpPr>
        <p:grpSpPr>
          <a:xfrm>
            <a:off x="9929357" y="5162550"/>
            <a:ext cx="623803" cy="1695450"/>
            <a:chOff x="19859729" y="10325100"/>
            <a:chExt cx="1247774" cy="3390900"/>
          </a:xfrm>
        </p:grpSpPr>
        <p:pic>
          <p:nvPicPr>
            <p:cNvPr id="36" name="Picture 2" descr="D:\andrew\Работа\Андрей\00_Presentations\WOW\PPT ready\03\3564.png">
              <a:extLst>
                <a:ext uri="{FF2B5EF4-FFF2-40B4-BE49-F238E27FC236}">
                  <a16:creationId xmlns:a16="http://schemas.microsoft.com/office/drawing/2014/main" id="{8206C500-6A7E-0855-EC18-D356282AA7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0440753" y="10538536"/>
              <a:ext cx="666750" cy="3175876"/>
            </a:xfrm>
            <a:prstGeom prst="rect">
              <a:avLst/>
            </a:prstGeom>
            <a:noFill/>
          </p:spPr>
        </p:pic>
        <p:sp>
          <p:nvSpPr>
            <p:cNvPr id="29" name="Free Form 29">
              <a:extLst>
                <a:ext uri="{FF2B5EF4-FFF2-40B4-BE49-F238E27FC236}">
                  <a16:creationId xmlns:a16="http://schemas.microsoft.com/office/drawing/2014/main" id="{195F27FF-4A9C-52C1-F8CE-62C7E86145F9}"/>
                </a:ext>
              </a:extLst>
            </p:cNvPr>
            <p:cNvSpPr/>
            <p:nvPr/>
          </p:nvSpPr>
          <p:spPr>
            <a:xfrm>
              <a:off x="19859729" y="10325100"/>
              <a:ext cx="914399" cy="3390900"/>
            </a:xfrm>
            <a:custGeom>
              <a:avLst/>
              <a:gdLst/>
              <a:ahLst/>
              <a:cxnLst/>
              <a:rect l="0" t="0" r="0" b="0"/>
              <a:pathLst>
                <a:path w="914400" h="3390900">
                  <a:moveTo>
                    <a:pt x="914400" y="457200"/>
                  </a:moveTo>
                  <a:cubicBezTo>
                    <a:pt x="914400" y="204685"/>
                    <a:pt x="709714" y="0"/>
                    <a:pt x="457200" y="0"/>
                  </a:cubicBezTo>
                  <a:cubicBezTo>
                    <a:pt x="204685" y="0"/>
                    <a:pt x="0" y="204685"/>
                    <a:pt x="0" y="457200"/>
                  </a:cubicBezTo>
                  <a:cubicBezTo>
                    <a:pt x="0" y="659193"/>
                    <a:pt x="131038" y="830465"/>
                    <a:pt x="312699" y="890955"/>
                  </a:cubicBezTo>
                  <a:lnTo>
                    <a:pt x="312699" y="3390900"/>
                  </a:lnTo>
                  <a:lnTo>
                    <a:pt x="601700" y="3390900"/>
                  </a:lnTo>
                  <a:lnTo>
                    <a:pt x="601700" y="890955"/>
                  </a:lnTo>
                  <a:cubicBezTo>
                    <a:pt x="783361" y="830465"/>
                    <a:pt x="914400" y="659193"/>
                    <a:pt x="914400" y="457200"/>
                  </a:cubicBezTo>
                  <a:close/>
                </a:path>
              </a:pathLst>
            </a:custGeom>
            <a:solidFill>
              <a:schemeClr val="accent1">
                <a:alpha val="99000"/>
              </a:schemeClr>
            </a:solidFill>
            <a:ln w="12700" cmpd="sng">
              <a:noFill/>
              <a:prstDash val="solid"/>
            </a:ln>
          </p:spPr>
          <p:txBody>
            <a:bodyPr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30" name="Free Form 30">
              <a:extLst>
                <a:ext uri="{FF2B5EF4-FFF2-40B4-BE49-F238E27FC236}">
                  <a16:creationId xmlns:a16="http://schemas.microsoft.com/office/drawing/2014/main" id="{87D9893C-138E-7DB5-D0D1-1939E75A2A64}"/>
                </a:ext>
              </a:extLst>
            </p:cNvPr>
            <p:cNvSpPr/>
            <p:nvPr/>
          </p:nvSpPr>
          <p:spPr>
            <a:xfrm>
              <a:off x="20082693" y="10548062"/>
              <a:ext cx="468503" cy="468490"/>
            </a:xfrm>
            <a:custGeom>
              <a:avLst/>
              <a:gdLst/>
              <a:ahLst/>
              <a:cxnLst/>
              <a:rect l="0" t="0" r="0" b="0"/>
              <a:pathLst>
                <a:path w="468503" h="468490">
                  <a:moveTo>
                    <a:pt x="0" y="234251"/>
                  </a:moveTo>
                  <a:cubicBezTo>
                    <a:pt x="0" y="104863"/>
                    <a:pt x="104876" y="0"/>
                    <a:pt x="234251" y="0"/>
                  </a:cubicBezTo>
                  <a:cubicBezTo>
                    <a:pt x="363626" y="0"/>
                    <a:pt x="468503" y="104863"/>
                    <a:pt x="468503" y="234251"/>
                  </a:cubicBezTo>
                  <a:cubicBezTo>
                    <a:pt x="468503" y="363626"/>
                    <a:pt x="363626" y="468490"/>
                    <a:pt x="234251" y="468490"/>
                  </a:cubicBezTo>
                  <a:cubicBezTo>
                    <a:pt x="104876" y="468490"/>
                    <a:pt x="0" y="363626"/>
                    <a:pt x="0" y="234251"/>
                  </a:cubicBezTo>
                  <a:close/>
                </a:path>
              </a:pathLst>
            </a:custGeom>
            <a:gradFill>
              <a:gsLst>
                <a:gs pos="0">
                  <a:srgbClr val="EAEAEA"/>
                </a:gs>
                <a:gs pos="100000">
                  <a:srgbClr val="FEFFFF"/>
                </a:gs>
              </a:gsLst>
              <a:lin ang="13500000" scaled="1"/>
            </a:gradFill>
            <a:ln w="12700" cmpd="sng">
              <a:noFill/>
              <a:prstDash val="solid"/>
            </a:ln>
            <a:effectLst>
              <a:outerShdw blurRad="152400" dist="101600" dir="2700000" sx="97000" sy="97000" algn="tl" rotWithShape="0">
                <a:prstClr val="black">
                  <a:alpha val="60000"/>
                </a:prstClr>
              </a:outerShdw>
            </a:effectLst>
          </p:spPr>
          <p:txBody>
            <a:bodyPr wrap="square" lIns="60940" tIns="30470" rIns="60940" bIns="30470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sp>
        <p:nvSpPr>
          <p:cNvPr id="13" name="Flame">
            <a:extLst>
              <a:ext uri="{FF2B5EF4-FFF2-40B4-BE49-F238E27FC236}">
                <a16:creationId xmlns:a16="http://schemas.microsoft.com/office/drawing/2014/main" id="{7E302CE0-B248-0A43-4975-430FC732E38A}"/>
              </a:ext>
            </a:extLst>
          </p:cNvPr>
          <p:cNvSpPr/>
          <p:nvPr/>
        </p:nvSpPr>
        <p:spPr>
          <a:xfrm>
            <a:off x="1573758" y="2664931"/>
            <a:ext cx="8134204" cy="3404711"/>
          </a:xfrm>
          <a:custGeom>
            <a:avLst/>
            <a:gdLst/>
            <a:ahLst/>
            <a:cxnLst/>
            <a:rect l="0" t="0" r="0" b="0"/>
            <a:pathLst>
              <a:path w="16270605" h="6809422">
                <a:moveTo>
                  <a:pt x="16270605" y="6352489"/>
                </a:moveTo>
                <a:cubicBezTo>
                  <a:pt x="14740521" y="6666928"/>
                  <a:pt x="13174853" y="6809422"/>
                  <a:pt x="11608828" y="6808584"/>
                </a:cubicBezTo>
                <a:cubicBezTo>
                  <a:pt x="10043541" y="6801853"/>
                  <a:pt x="8468563" y="6637197"/>
                  <a:pt x="6945541" y="6221247"/>
                </a:cubicBezTo>
                <a:cubicBezTo>
                  <a:pt x="5427345" y="5806351"/>
                  <a:pt x="3954246" y="5122278"/>
                  <a:pt x="2728645" y="4089717"/>
                </a:cubicBezTo>
                <a:cubicBezTo>
                  <a:pt x="1498815" y="3065056"/>
                  <a:pt x="563460" y="1692744"/>
                  <a:pt x="0" y="192862"/>
                </a:cubicBezTo>
                <a:lnTo>
                  <a:pt x="529856" y="0"/>
                </a:lnTo>
                <a:cubicBezTo>
                  <a:pt x="1021892" y="1437284"/>
                  <a:pt x="1862366" y="2756484"/>
                  <a:pt x="3005518" y="3770045"/>
                </a:cubicBezTo>
                <a:cubicBezTo>
                  <a:pt x="4144149" y="4790071"/>
                  <a:pt x="5548439" y="5499315"/>
                  <a:pt x="7024141" y="5950496"/>
                </a:cubicBezTo>
                <a:cubicBezTo>
                  <a:pt x="8503831" y="6403086"/>
                  <a:pt x="10057015" y="6614350"/>
                  <a:pt x="11611432" y="6667627"/>
                </a:cubicBezTo>
                <a:cubicBezTo>
                  <a:pt x="13166953" y="6715277"/>
                  <a:pt x="14732215" y="6620700"/>
                  <a:pt x="16270605" y="6352489"/>
                </a:cubicBezTo>
                <a:close/>
              </a:path>
            </a:pathLst>
          </a:custGeom>
          <a:gradFill>
            <a:gsLst>
              <a:gs pos="0">
                <a:srgbClr val="CDC9C7">
                  <a:alpha val="0"/>
                </a:srgbClr>
              </a:gs>
              <a:gs pos="100000">
                <a:srgbClr val="CDC9C7">
                  <a:alpha val="30000"/>
                </a:srgbClr>
              </a:gs>
            </a:gsLst>
            <a:lin ang="13500000" scaled="1"/>
          </a:gradFill>
          <a:ln w="12700" cmpd="sng">
            <a:noFill/>
            <a:prstDash val="solid"/>
          </a:ln>
        </p:spPr>
        <p:txBody>
          <a:bodyPr lIns="45712" tIns="22856" rIns="45712" bIns="22856" anchor="ctr">
            <a:spAutoFit/>
          </a:bodyPr>
          <a:lstStyle/>
          <a:p>
            <a:pPr algn="ctr" rtl="1"/>
            <a:endParaRPr lang="en-US" sz="1200" dirty="0"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grpSp>
        <p:nvGrpSpPr>
          <p:cNvPr id="3" name="Spaceship">
            <a:extLst>
              <a:ext uri="{FF2B5EF4-FFF2-40B4-BE49-F238E27FC236}">
                <a16:creationId xmlns:a16="http://schemas.microsoft.com/office/drawing/2014/main" id="{6C859E20-ED80-0D2F-B395-9EFFB3F75EBF}"/>
              </a:ext>
            </a:extLst>
          </p:cNvPr>
          <p:cNvGrpSpPr/>
          <p:nvPr/>
        </p:nvGrpSpPr>
        <p:grpSpPr>
          <a:xfrm rot="-5400000">
            <a:off x="946756" y="1080143"/>
            <a:ext cx="1401726" cy="1964218"/>
            <a:chOff x="1419336" y="1620713"/>
            <a:chExt cx="2103238" cy="2947236"/>
          </a:xfrm>
        </p:grpSpPr>
        <p:sp>
          <p:nvSpPr>
            <p:cNvPr id="14" name="Free Form 14">
              <a:extLst>
                <a:ext uri="{FF2B5EF4-FFF2-40B4-BE49-F238E27FC236}">
                  <a16:creationId xmlns:a16="http://schemas.microsoft.com/office/drawing/2014/main" id="{9D4C1BB8-D5A0-399B-9C23-BA3F76DC0F79}"/>
                </a:ext>
              </a:extLst>
            </p:cNvPr>
            <p:cNvSpPr/>
            <p:nvPr/>
          </p:nvSpPr>
          <p:spPr>
            <a:xfrm>
              <a:off x="2181559" y="3761191"/>
              <a:ext cx="705401" cy="426623"/>
            </a:xfrm>
            <a:custGeom>
              <a:avLst/>
              <a:gdLst/>
              <a:ahLst/>
              <a:cxnLst/>
              <a:rect l="0" t="0" r="0" b="0"/>
              <a:pathLst>
                <a:path w="940371" h="568655">
                  <a:moveTo>
                    <a:pt x="845235" y="0"/>
                  </a:moveTo>
                  <a:lnTo>
                    <a:pt x="0" y="265442"/>
                  </a:lnTo>
                  <a:lnTo>
                    <a:pt x="95250" y="568655"/>
                  </a:lnTo>
                  <a:lnTo>
                    <a:pt x="940371" y="303212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BF3C2E"/>
                </a:gs>
                <a:gs pos="100000">
                  <a:srgbClr val="E87454"/>
                </a:gs>
              </a:gsLst>
              <a:lin ang="13500000" scaled="1"/>
              <a:tileRect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5" name="Free Form 15">
              <a:extLst>
                <a:ext uri="{FF2B5EF4-FFF2-40B4-BE49-F238E27FC236}">
                  <a16:creationId xmlns:a16="http://schemas.microsoft.com/office/drawing/2014/main" id="{703F117C-3E5C-963A-57C9-06C9748111EE}"/>
                </a:ext>
              </a:extLst>
            </p:cNvPr>
            <p:cNvSpPr/>
            <p:nvPr/>
          </p:nvSpPr>
          <p:spPr>
            <a:xfrm>
              <a:off x="2181556" y="3899230"/>
              <a:ext cx="265984" cy="288583"/>
            </a:xfrm>
            <a:custGeom>
              <a:avLst/>
              <a:gdLst/>
              <a:ahLst/>
              <a:cxnLst/>
              <a:rect l="0" t="0" r="0" b="0"/>
              <a:pathLst>
                <a:path w="354584" h="384657">
                  <a:moveTo>
                    <a:pt x="354584" y="303199"/>
                  </a:moveTo>
                  <a:lnTo>
                    <a:pt x="95250" y="384657"/>
                  </a:lnTo>
                  <a:lnTo>
                    <a:pt x="0" y="81457"/>
                  </a:lnTo>
                  <a:lnTo>
                    <a:pt x="259448" y="0"/>
                  </a:lnTo>
                  <a:close/>
                </a:path>
              </a:pathLst>
            </a:custGeom>
            <a:gradFill>
              <a:gsLst>
                <a:gs pos="0">
                  <a:srgbClr val="AA3127"/>
                </a:gs>
                <a:gs pos="100000">
                  <a:srgbClr val="BF3C2E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6" name="Free Form 16">
              <a:extLst>
                <a:ext uri="{FF2B5EF4-FFF2-40B4-BE49-F238E27FC236}">
                  <a16:creationId xmlns:a16="http://schemas.microsoft.com/office/drawing/2014/main" id="{9F7E5F68-559F-28B8-77B7-61317939431A}"/>
                </a:ext>
              </a:extLst>
            </p:cNvPr>
            <p:cNvSpPr/>
            <p:nvPr/>
          </p:nvSpPr>
          <p:spPr>
            <a:xfrm>
              <a:off x="1542769" y="3554233"/>
              <a:ext cx="481143" cy="1013716"/>
            </a:xfrm>
            <a:custGeom>
              <a:avLst/>
              <a:gdLst/>
              <a:ahLst/>
              <a:cxnLst/>
              <a:rect l="0" t="0" r="0" b="0"/>
              <a:pathLst>
                <a:path w="641413" h="1351203">
                  <a:moveTo>
                    <a:pt x="273100" y="0"/>
                  </a:moveTo>
                  <a:cubicBezTo>
                    <a:pt x="5181" y="295630"/>
                    <a:pt x="0" y="982497"/>
                    <a:pt x="484289" y="1351203"/>
                  </a:cubicBezTo>
                  <a:cubicBezTo>
                    <a:pt x="335406" y="877176"/>
                    <a:pt x="432562" y="631215"/>
                    <a:pt x="641413" y="494753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F3C2E"/>
                </a:gs>
                <a:gs pos="100000">
                  <a:srgbClr val="E87454"/>
                </a:gs>
              </a:gsLst>
              <a:lin ang="13500000" scaled="1"/>
              <a:tileRect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7" name="Free Form 17">
              <a:extLst>
                <a:ext uri="{FF2B5EF4-FFF2-40B4-BE49-F238E27FC236}">
                  <a16:creationId xmlns:a16="http://schemas.microsoft.com/office/drawing/2014/main" id="{8329F113-D8AE-FB2F-208E-A82804604B12}"/>
                </a:ext>
              </a:extLst>
            </p:cNvPr>
            <p:cNvSpPr/>
            <p:nvPr/>
          </p:nvSpPr>
          <p:spPr>
            <a:xfrm>
              <a:off x="1696085" y="3798272"/>
              <a:ext cx="327832" cy="769677"/>
            </a:xfrm>
            <a:custGeom>
              <a:avLst/>
              <a:gdLst/>
              <a:ahLst/>
              <a:cxnLst/>
              <a:rect l="0" t="0" r="0" b="0"/>
              <a:pathLst>
                <a:path w="437032" h="1025918">
                  <a:moveTo>
                    <a:pt x="437032" y="169468"/>
                  </a:moveTo>
                  <a:lnTo>
                    <a:pt x="311023" y="0"/>
                  </a:lnTo>
                  <a:cubicBezTo>
                    <a:pt x="0" y="345567"/>
                    <a:pt x="8445" y="632498"/>
                    <a:pt x="279908" y="1025918"/>
                  </a:cubicBezTo>
                  <a:cubicBezTo>
                    <a:pt x="131013" y="551891"/>
                    <a:pt x="228180" y="305930"/>
                    <a:pt x="437032" y="169468"/>
                  </a:cubicBezTo>
                  <a:close/>
                </a:path>
              </a:pathLst>
            </a:custGeom>
            <a:gradFill>
              <a:gsLst>
                <a:gs pos="0">
                  <a:srgbClr val="AA3127"/>
                </a:gs>
                <a:gs pos="100000">
                  <a:srgbClr val="BF3C2E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8" name="Free Form 18">
              <a:extLst>
                <a:ext uri="{FF2B5EF4-FFF2-40B4-BE49-F238E27FC236}">
                  <a16:creationId xmlns:a16="http://schemas.microsoft.com/office/drawing/2014/main" id="{32B0A422-1249-A524-A516-1CF45DDDA0E8}"/>
                </a:ext>
              </a:extLst>
            </p:cNvPr>
            <p:cNvSpPr/>
            <p:nvPr/>
          </p:nvSpPr>
          <p:spPr>
            <a:xfrm>
              <a:off x="2918603" y="3181895"/>
              <a:ext cx="603971" cy="922238"/>
            </a:xfrm>
            <a:custGeom>
              <a:avLst/>
              <a:gdLst/>
              <a:ahLst/>
              <a:cxnLst/>
              <a:rect l="0" t="0" r="0" b="0"/>
              <a:pathLst>
                <a:path w="805154" h="1229271">
                  <a:moveTo>
                    <a:pt x="19329" y="0"/>
                  </a:moveTo>
                  <a:cubicBezTo>
                    <a:pt x="408063" y="89306"/>
                    <a:pt x="805154" y="649833"/>
                    <a:pt x="618680" y="1229271"/>
                  </a:cubicBezTo>
                  <a:cubicBezTo>
                    <a:pt x="469811" y="755230"/>
                    <a:pt x="249466" y="608939"/>
                    <a:pt x="0" y="616432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BF3C2E"/>
                </a:gs>
                <a:gs pos="100000">
                  <a:srgbClr val="E87454"/>
                </a:gs>
              </a:gsLst>
              <a:lin ang="13500000" scaled="1"/>
              <a:tileRect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9" name="Free Form 19">
              <a:extLst>
                <a:ext uri="{FF2B5EF4-FFF2-40B4-BE49-F238E27FC236}">
                  <a16:creationId xmlns:a16="http://schemas.microsoft.com/office/drawing/2014/main" id="{E344A9CE-DBBD-8F4E-8A15-87863E0B634A}"/>
                </a:ext>
              </a:extLst>
            </p:cNvPr>
            <p:cNvSpPr/>
            <p:nvPr/>
          </p:nvSpPr>
          <p:spPr>
            <a:xfrm>
              <a:off x="2918598" y="3486017"/>
              <a:ext cx="464100" cy="618116"/>
            </a:xfrm>
            <a:custGeom>
              <a:avLst/>
              <a:gdLst/>
              <a:ahLst/>
              <a:cxnLst/>
              <a:rect l="0" t="0" r="0" b="0"/>
              <a:pathLst>
                <a:path w="618693" h="823899">
                  <a:moveTo>
                    <a:pt x="0" y="211061"/>
                  </a:moveTo>
                  <a:lnTo>
                    <a:pt x="6616" y="0"/>
                  </a:lnTo>
                  <a:cubicBezTo>
                    <a:pt x="459155" y="105587"/>
                    <a:pt x="616432" y="345922"/>
                    <a:pt x="618693" y="823899"/>
                  </a:cubicBezTo>
                  <a:cubicBezTo>
                    <a:pt x="469823" y="349859"/>
                    <a:pt x="249466" y="203568"/>
                    <a:pt x="0" y="211061"/>
                  </a:cubicBezTo>
                  <a:close/>
                </a:path>
              </a:pathLst>
            </a:custGeom>
            <a:gradFill>
              <a:gsLst>
                <a:gs pos="0">
                  <a:srgbClr val="AA3127"/>
                </a:gs>
                <a:gs pos="100000">
                  <a:srgbClr val="BF3C2E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0" name="Free Form 20">
              <a:extLst>
                <a:ext uri="{FF2B5EF4-FFF2-40B4-BE49-F238E27FC236}">
                  <a16:creationId xmlns:a16="http://schemas.microsoft.com/office/drawing/2014/main" id="{771B4E67-8F43-94F7-A930-E3174245F1F7}"/>
                </a:ext>
              </a:extLst>
            </p:cNvPr>
            <p:cNvSpPr/>
            <p:nvPr/>
          </p:nvSpPr>
          <p:spPr>
            <a:xfrm>
              <a:off x="2181561" y="3761208"/>
              <a:ext cx="657539" cy="273947"/>
            </a:xfrm>
            <a:custGeom>
              <a:avLst/>
              <a:gdLst/>
              <a:ahLst/>
              <a:cxnLst/>
              <a:rect l="0" t="0" r="0" b="0"/>
              <a:pathLst>
                <a:path w="876566" h="365150">
                  <a:moveTo>
                    <a:pt x="876566" y="99809"/>
                  </a:moveTo>
                  <a:lnTo>
                    <a:pt x="31330" y="365150"/>
                  </a:lnTo>
                  <a:lnTo>
                    <a:pt x="0" y="265404"/>
                  </a:lnTo>
                  <a:lnTo>
                    <a:pt x="845197" y="0"/>
                  </a:lnTo>
                  <a:close/>
                </a:path>
              </a:pathLst>
            </a:custGeom>
            <a:solidFill>
              <a:srgbClr val="303030">
                <a:alpha val="20000"/>
              </a:srgbClr>
            </a:soli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1" name="Free Form 21">
              <a:extLst>
                <a:ext uri="{FF2B5EF4-FFF2-40B4-BE49-F238E27FC236}">
                  <a16:creationId xmlns:a16="http://schemas.microsoft.com/office/drawing/2014/main" id="{EE24E014-2C2A-7F22-3514-B2B508F000D9}"/>
                </a:ext>
              </a:extLst>
            </p:cNvPr>
            <p:cNvSpPr/>
            <p:nvPr/>
          </p:nvSpPr>
          <p:spPr>
            <a:xfrm>
              <a:off x="1438334" y="1620713"/>
              <a:ext cx="1598039" cy="2365302"/>
            </a:xfrm>
            <a:custGeom>
              <a:avLst/>
              <a:gdLst/>
              <a:ahLst/>
              <a:cxnLst/>
              <a:rect l="0" t="0" r="0" b="0"/>
              <a:pathLst>
                <a:path w="2130348" h="3152762">
                  <a:moveTo>
                    <a:pt x="471195" y="0"/>
                  </a:moveTo>
                  <a:cubicBezTo>
                    <a:pt x="178765" y="539851"/>
                    <a:pt x="0" y="1405940"/>
                    <a:pt x="225285" y="2122843"/>
                  </a:cubicBezTo>
                  <a:cubicBezTo>
                    <a:pt x="468807" y="2898508"/>
                    <a:pt x="881964" y="3152762"/>
                    <a:pt x="881964" y="3152762"/>
                  </a:cubicBezTo>
                  <a:cubicBezTo>
                    <a:pt x="1025309" y="3107715"/>
                    <a:pt x="1409395" y="2987103"/>
                    <a:pt x="1409395" y="2987103"/>
                  </a:cubicBezTo>
                  <a:cubicBezTo>
                    <a:pt x="1409395" y="2987103"/>
                    <a:pt x="1793557" y="2866440"/>
                    <a:pt x="1936750" y="2821457"/>
                  </a:cubicBezTo>
                  <a:cubicBezTo>
                    <a:pt x="1936750" y="2821457"/>
                    <a:pt x="2130348" y="2376601"/>
                    <a:pt x="1886775" y="1601050"/>
                  </a:cubicBezTo>
                  <a:cubicBezTo>
                    <a:pt x="1661515" y="884135"/>
                    <a:pt x="1019784" y="275691"/>
                    <a:pt x="471195" y="0"/>
                  </a:cubicBezTo>
                  <a:close/>
                </a:path>
              </a:pathLst>
            </a:custGeom>
            <a:gradFill>
              <a:gsLst>
                <a:gs pos="0">
                  <a:srgbClr val="CCCAC8"/>
                </a:gs>
                <a:gs pos="100000">
                  <a:srgbClr val="EDEDED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2" name="Free Form 22">
              <a:extLst>
                <a:ext uri="{FF2B5EF4-FFF2-40B4-BE49-F238E27FC236}">
                  <a16:creationId xmlns:a16="http://schemas.microsoft.com/office/drawing/2014/main" id="{433C4289-14B4-B71B-3FD6-76C8BCA43116}"/>
                </a:ext>
              </a:extLst>
            </p:cNvPr>
            <p:cNvSpPr/>
            <p:nvPr/>
          </p:nvSpPr>
          <p:spPr>
            <a:xfrm>
              <a:off x="1419336" y="1620768"/>
              <a:ext cx="918084" cy="2365244"/>
            </a:xfrm>
            <a:custGeom>
              <a:avLst/>
              <a:gdLst/>
              <a:ahLst/>
              <a:cxnLst/>
              <a:rect l="0" t="0" r="0" b="0"/>
              <a:pathLst>
                <a:path w="1223899" h="3152686">
                  <a:moveTo>
                    <a:pt x="250596" y="2122792"/>
                  </a:moveTo>
                  <a:cubicBezTo>
                    <a:pt x="494131" y="2898432"/>
                    <a:pt x="907288" y="3152686"/>
                    <a:pt x="907288" y="3152686"/>
                  </a:cubicBezTo>
                  <a:cubicBezTo>
                    <a:pt x="978712" y="3130257"/>
                    <a:pt x="1110043" y="3088970"/>
                    <a:pt x="1223797" y="3053270"/>
                  </a:cubicBezTo>
                  <a:lnTo>
                    <a:pt x="1223899" y="3053206"/>
                  </a:lnTo>
                  <a:cubicBezTo>
                    <a:pt x="937501" y="2795930"/>
                    <a:pt x="0" y="2078990"/>
                    <a:pt x="496481" y="0"/>
                  </a:cubicBezTo>
                  <a:cubicBezTo>
                    <a:pt x="204025" y="539788"/>
                    <a:pt x="25349" y="1405928"/>
                    <a:pt x="250596" y="2122792"/>
                  </a:cubicBezTo>
                  <a:close/>
                </a:path>
              </a:pathLst>
            </a:custGeom>
            <a:gradFill>
              <a:gsLst>
                <a:gs pos="0">
                  <a:srgbClr val="303030">
                    <a:alpha val="20000"/>
                  </a:srgbClr>
                </a:gs>
                <a:gs pos="100000">
                  <a:srgbClr val="303030">
                    <a:alpha val="0"/>
                  </a:srgbClr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3" name="Free Form 23">
              <a:extLst>
                <a:ext uri="{FF2B5EF4-FFF2-40B4-BE49-F238E27FC236}">
                  <a16:creationId xmlns:a16="http://schemas.microsoft.com/office/drawing/2014/main" id="{5FE5F596-A229-AB0E-21F8-AB2063DCAD33}"/>
                </a:ext>
              </a:extLst>
            </p:cNvPr>
            <p:cNvSpPr/>
            <p:nvPr/>
          </p:nvSpPr>
          <p:spPr>
            <a:xfrm>
              <a:off x="1791731" y="1620789"/>
              <a:ext cx="1244648" cy="2191254"/>
            </a:xfrm>
            <a:custGeom>
              <a:avLst/>
              <a:gdLst/>
              <a:ahLst/>
              <a:cxnLst/>
              <a:rect l="0" t="0" r="0" b="0"/>
              <a:pathLst>
                <a:path w="1659242" h="2920771">
                  <a:moveTo>
                    <a:pt x="1415580" y="1600911"/>
                  </a:moveTo>
                  <a:cubicBezTo>
                    <a:pt x="1659242" y="2376500"/>
                    <a:pt x="1465643" y="2821355"/>
                    <a:pt x="1465643" y="2821355"/>
                  </a:cubicBezTo>
                  <a:cubicBezTo>
                    <a:pt x="1394244" y="2843745"/>
                    <a:pt x="1262824" y="2885008"/>
                    <a:pt x="1149134" y="2920771"/>
                  </a:cubicBezTo>
                  <a:lnTo>
                    <a:pt x="1149007" y="2920746"/>
                  </a:lnTo>
                  <a:cubicBezTo>
                    <a:pt x="1236929" y="2545969"/>
                    <a:pt x="1596072" y="1421739"/>
                    <a:pt x="0" y="0"/>
                  </a:cubicBezTo>
                  <a:cubicBezTo>
                    <a:pt x="548627" y="275615"/>
                    <a:pt x="1190396" y="884034"/>
                    <a:pt x="1415580" y="1600911"/>
                  </a:cubicBezTo>
                  <a:close/>
                </a:path>
              </a:pathLst>
            </a:custGeom>
            <a:solidFill>
              <a:srgbClr val="ECECEC">
                <a:alpha val="99000"/>
              </a:srgbClr>
            </a:soli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4" name="Free Form 24">
              <a:extLst>
                <a:ext uri="{FF2B5EF4-FFF2-40B4-BE49-F238E27FC236}">
                  <a16:creationId xmlns:a16="http://schemas.microsoft.com/office/drawing/2014/main" id="{CAD79418-B83C-65F8-52C2-DA465B4246E2}"/>
                </a:ext>
              </a:extLst>
            </p:cNvPr>
            <p:cNvSpPr/>
            <p:nvPr/>
          </p:nvSpPr>
          <p:spPr>
            <a:xfrm>
              <a:off x="1874979" y="2543252"/>
              <a:ext cx="682709" cy="682801"/>
            </a:xfrm>
            <a:custGeom>
              <a:avLst/>
              <a:gdLst/>
              <a:ahLst/>
              <a:cxnLst/>
              <a:rect l="0" t="0" r="0" b="0"/>
              <a:pathLst>
                <a:path w="910120" h="910120">
                  <a:moveTo>
                    <a:pt x="455028" y="0"/>
                  </a:moveTo>
                  <a:cubicBezTo>
                    <a:pt x="203733" y="0"/>
                    <a:pt x="0" y="203771"/>
                    <a:pt x="0" y="455066"/>
                  </a:cubicBezTo>
                  <a:cubicBezTo>
                    <a:pt x="0" y="706399"/>
                    <a:pt x="203733" y="910120"/>
                    <a:pt x="455028" y="910120"/>
                  </a:cubicBezTo>
                  <a:cubicBezTo>
                    <a:pt x="706412" y="910120"/>
                    <a:pt x="910120" y="706399"/>
                    <a:pt x="910120" y="455066"/>
                  </a:cubicBezTo>
                  <a:cubicBezTo>
                    <a:pt x="910120" y="203771"/>
                    <a:pt x="706412" y="0"/>
                    <a:pt x="455028" y="0"/>
                  </a:cubicBezTo>
                  <a:close/>
                </a:path>
              </a:pathLst>
            </a:custGeom>
            <a:solidFill>
              <a:srgbClr val="303030">
                <a:alpha val="20000"/>
              </a:srgbClr>
            </a:soli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5" name="Free Form 25">
              <a:extLst>
                <a:ext uri="{FF2B5EF4-FFF2-40B4-BE49-F238E27FC236}">
                  <a16:creationId xmlns:a16="http://schemas.microsoft.com/office/drawing/2014/main" id="{F9255F8A-A6AD-76C6-CCD9-27C8D2A9A23C}"/>
                </a:ext>
              </a:extLst>
            </p:cNvPr>
            <p:cNvSpPr/>
            <p:nvPr/>
          </p:nvSpPr>
          <p:spPr>
            <a:xfrm>
              <a:off x="1834491" y="2502764"/>
              <a:ext cx="682709" cy="682791"/>
            </a:xfrm>
            <a:custGeom>
              <a:avLst/>
              <a:gdLst/>
              <a:ahLst/>
              <a:cxnLst/>
              <a:rect l="0" t="0" r="0" b="0"/>
              <a:pathLst>
                <a:path w="910120" h="910107">
                  <a:moveTo>
                    <a:pt x="455028" y="0"/>
                  </a:moveTo>
                  <a:cubicBezTo>
                    <a:pt x="203733" y="0"/>
                    <a:pt x="0" y="203758"/>
                    <a:pt x="0" y="455053"/>
                  </a:cubicBezTo>
                  <a:cubicBezTo>
                    <a:pt x="0" y="706399"/>
                    <a:pt x="203733" y="910107"/>
                    <a:pt x="455028" y="910107"/>
                  </a:cubicBezTo>
                  <a:cubicBezTo>
                    <a:pt x="706412" y="910107"/>
                    <a:pt x="910120" y="706399"/>
                    <a:pt x="910120" y="455053"/>
                  </a:cubicBezTo>
                  <a:cubicBezTo>
                    <a:pt x="910120" y="203758"/>
                    <a:pt x="706412" y="0"/>
                    <a:pt x="455028" y="0"/>
                  </a:cubicBezTo>
                  <a:close/>
                  <a:moveTo>
                    <a:pt x="455028" y="836079"/>
                  </a:moveTo>
                  <a:cubicBezTo>
                    <a:pt x="244665" y="836079"/>
                    <a:pt x="74091" y="665467"/>
                    <a:pt x="74091" y="455053"/>
                  </a:cubicBezTo>
                  <a:cubicBezTo>
                    <a:pt x="74091" y="244627"/>
                    <a:pt x="244665" y="74104"/>
                    <a:pt x="455028" y="74104"/>
                  </a:cubicBezTo>
                  <a:cubicBezTo>
                    <a:pt x="665441" y="74104"/>
                    <a:pt x="836053" y="244627"/>
                    <a:pt x="836053" y="455053"/>
                  </a:cubicBezTo>
                  <a:cubicBezTo>
                    <a:pt x="836053" y="665467"/>
                    <a:pt x="665505" y="836079"/>
                    <a:pt x="455028" y="836079"/>
                  </a:cubicBezTo>
                  <a:close/>
                </a:path>
              </a:pathLst>
            </a:custGeom>
            <a:solidFill>
              <a:srgbClr val="FFFFFF">
                <a:alpha val="99000"/>
              </a:srgbClr>
            </a:soli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6" name="Free Form 26">
              <a:extLst>
                <a:ext uri="{FF2B5EF4-FFF2-40B4-BE49-F238E27FC236}">
                  <a16:creationId xmlns:a16="http://schemas.microsoft.com/office/drawing/2014/main" id="{164C49C0-60E2-3DB5-5E93-13A4AFDD4D4F}"/>
                </a:ext>
              </a:extLst>
            </p:cNvPr>
            <p:cNvSpPr/>
            <p:nvPr/>
          </p:nvSpPr>
          <p:spPr>
            <a:xfrm>
              <a:off x="1890039" y="2558363"/>
              <a:ext cx="571571" cy="571658"/>
            </a:xfrm>
            <a:custGeom>
              <a:avLst/>
              <a:gdLst/>
              <a:ahLst/>
              <a:cxnLst/>
              <a:rect l="0" t="0" r="0" b="0"/>
              <a:pathLst>
                <a:path w="761961" h="761974">
                  <a:moveTo>
                    <a:pt x="38" y="380987"/>
                  </a:moveTo>
                  <a:cubicBezTo>
                    <a:pt x="101" y="170573"/>
                    <a:pt x="170649" y="76"/>
                    <a:pt x="380974" y="0"/>
                  </a:cubicBezTo>
                  <a:cubicBezTo>
                    <a:pt x="591388" y="76"/>
                    <a:pt x="761961" y="170573"/>
                    <a:pt x="761961" y="380987"/>
                  </a:cubicBezTo>
                  <a:cubicBezTo>
                    <a:pt x="761961" y="591312"/>
                    <a:pt x="591388" y="761974"/>
                    <a:pt x="381063" y="761974"/>
                  </a:cubicBezTo>
                  <a:cubicBezTo>
                    <a:pt x="170560" y="761923"/>
                    <a:pt x="0" y="591362"/>
                    <a:pt x="38" y="380987"/>
                  </a:cubicBezTo>
                  <a:close/>
                </a:path>
              </a:pathLst>
            </a:custGeom>
            <a:gradFill>
              <a:gsLst>
                <a:gs pos="0">
                  <a:srgbClr val="3396B5"/>
                </a:gs>
                <a:gs pos="100000">
                  <a:srgbClr val="58BFED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27" name="Free Form 27">
              <a:extLst>
                <a:ext uri="{FF2B5EF4-FFF2-40B4-BE49-F238E27FC236}">
                  <a16:creationId xmlns:a16="http://schemas.microsoft.com/office/drawing/2014/main" id="{710957B2-E770-82C0-4EA0-CB041C82235D}"/>
                </a:ext>
              </a:extLst>
            </p:cNvPr>
            <p:cNvSpPr/>
            <p:nvPr/>
          </p:nvSpPr>
          <p:spPr>
            <a:xfrm>
              <a:off x="1890051" y="2558363"/>
              <a:ext cx="487850" cy="487926"/>
            </a:xfrm>
            <a:custGeom>
              <a:avLst/>
              <a:gdLst/>
              <a:ahLst/>
              <a:cxnLst/>
              <a:rect l="0" t="0" r="0" b="0"/>
              <a:pathLst>
                <a:path w="650354" h="650367">
                  <a:moveTo>
                    <a:pt x="380961" y="0"/>
                  </a:moveTo>
                  <a:cubicBezTo>
                    <a:pt x="170637" y="76"/>
                    <a:pt x="88" y="170573"/>
                    <a:pt x="25" y="380987"/>
                  </a:cubicBezTo>
                  <a:cubicBezTo>
                    <a:pt x="0" y="486181"/>
                    <a:pt x="42646" y="581418"/>
                    <a:pt x="111607" y="650367"/>
                  </a:cubicBezTo>
                  <a:lnTo>
                    <a:pt x="650354" y="111620"/>
                  </a:lnTo>
                  <a:cubicBezTo>
                    <a:pt x="581406" y="42684"/>
                    <a:pt x="486168" y="38"/>
                    <a:pt x="380961" y="0"/>
                  </a:cubicBezTo>
                  <a:close/>
                </a:path>
              </a:pathLst>
            </a:custGeom>
            <a:gradFill>
              <a:gsLst>
                <a:gs pos="0">
                  <a:srgbClr val="58BFED"/>
                </a:gs>
                <a:gs pos="100000">
                  <a:srgbClr val="7BDDFF"/>
                </a:gs>
              </a:gsLst>
              <a:lin ang="13500000" scaled="1"/>
            </a:gradFill>
            <a:ln w="12700" cmpd="sng">
              <a:noFill/>
              <a:prstDash val="solid"/>
            </a:ln>
          </p:spPr>
          <p:txBody>
            <a:bodyPr lIns="45712" tIns="22856" rIns="45712" bIns="22856" anchor="ctr">
              <a:spAutoFit/>
            </a:bodyPr>
            <a:lstStyle/>
            <a:p>
              <a:pPr algn="ctr" rtl="1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</p:grpSp>
      <p:grpSp>
        <p:nvGrpSpPr>
          <p:cNvPr id="58" name="Text">
            <a:extLst>
              <a:ext uri="{FF2B5EF4-FFF2-40B4-BE49-F238E27FC236}">
                <a16:creationId xmlns:a16="http://schemas.microsoft.com/office/drawing/2014/main" id="{2D2D7584-999A-09D0-6E23-9930A3E2A0A4}"/>
              </a:ext>
            </a:extLst>
          </p:cNvPr>
          <p:cNvGrpSpPr/>
          <p:nvPr/>
        </p:nvGrpSpPr>
        <p:grpSpPr>
          <a:xfrm>
            <a:off x="9280011" y="3941966"/>
            <a:ext cx="1698526" cy="847723"/>
            <a:chOff x="5854558" y="1852976"/>
            <a:chExt cx="1540137" cy="171771"/>
          </a:xfrm>
        </p:grpSpPr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DF34F16-B22D-AEC2-BE92-6CF2696FABD0}"/>
                </a:ext>
              </a:extLst>
            </p:cNvPr>
            <p:cNvSpPr txBox="1"/>
            <p:nvPr/>
          </p:nvSpPr>
          <p:spPr>
            <a:xfrm>
              <a:off x="5920910" y="1940556"/>
              <a:ext cx="1441430" cy="84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  <a:t>کاهش میانگین بدهی‌های اجرایی تا 35٪</a:t>
              </a:r>
              <a:endParaRPr lang="ru-RU" sz="1050" b="1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0929EBA4-9319-7497-705A-7D54E2336999}"/>
                </a:ext>
              </a:extLst>
            </p:cNvPr>
            <p:cNvSpPr txBox="1"/>
            <p:nvPr/>
          </p:nvSpPr>
          <p:spPr>
            <a:xfrm>
              <a:off x="5854558" y="1852976"/>
              <a:ext cx="1540137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ru-RU" sz="1200" b="1" dirty="0">
                <a:solidFill>
                  <a:schemeClr val="accent1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78" name="Text">
            <a:extLst>
              <a:ext uri="{FF2B5EF4-FFF2-40B4-BE49-F238E27FC236}">
                <a16:creationId xmlns:a16="http://schemas.microsoft.com/office/drawing/2014/main" id="{01201936-F35A-4A1F-A423-52C8D61E1E34}"/>
              </a:ext>
            </a:extLst>
          </p:cNvPr>
          <p:cNvGrpSpPr/>
          <p:nvPr/>
        </p:nvGrpSpPr>
        <p:grpSpPr>
          <a:xfrm>
            <a:off x="7705149" y="3675482"/>
            <a:ext cx="1593771" cy="980343"/>
            <a:chOff x="5929076" y="1855384"/>
            <a:chExt cx="1445150" cy="198643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24BB8673-3DF2-9D83-0FFD-48E426197076}"/>
                </a:ext>
              </a:extLst>
            </p:cNvPr>
            <p:cNvSpPr txBox="1"/>
            <p:nvPr/>
          </p:nvSpPr>
          <p:spPr>
            <a:xfrm>
              <a:off x="5929076" y="1937095"/>
              <a:ext cx="1441430" cy="11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  <a:t>کاهش جرائم و خسارات قانونی تا 45٪</a:t>
              </a:r>
              <a:b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</a:br>
              <a:endParaRPr lang="ru-RU" sz="1050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5F32CA43-0FF0-809F-D8E4-BDAEE08E2025}"/>
                </a:ext>
              </a:extLst>
            </p:cNvPr>
            <p:cNvSpPr txBox="1"/>
            <p:nvPr/>
          </p:nvSpPr>
          <p:spPr>
            <a:xfrm>
              <a:off x="5932796" y="1855384"/>
              <a:ext cx="1441430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fa-IR" sz="1200" b="1" dirty="0">
                <a:solidFill>
                  <a:schemeClr val="accent2"/>
                </a:solidFill>
                <a:latin typeface="IRANSans" panose="020B0506030804020204" pitchFamily="34" charset="-78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82" name="Text">
            <a:extLst>
              <a:ext uri="{FF2B5EF4-FFF2-40B4-BE49-F238E27FC236}">
                <a16:creationId xmlns:a16="http://schemas.microsoft.com/office/drawing/2014/main" id="{C2F115AE-36BA-B80D-AED7-0E10E99B9DF3}"/>
              </a:ext>
            </a:extLst>
          </p:cNvPr>
          <p:cNvGrpSpPr/>
          <p:nvPr/>
        </p:nvGrpSpPr>
        <p:grpSpPr>
          <a:xfrm>
            <a:off x="6048105" y="3370738"/>
            <a:ext cx="1589668" cy="1135736"/>
            <a:chOff x="5929486" y="1860888"/>
            <a:chExt cx="1441430" cy="230130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AEA628CA-879C-C510-6964-BD5B879BED0E}"/>
                </a:ext>
              </a:extLst>
            </p:cNvPr>
            <p:cNvSpPr txBox="1"/>
            <p:nvPr/>
          </p:nvSpPr>
          <p:spPr>
            <a:xfrm>
              <a:off x="5929486" y="1941345"/>
              <a:ext cx="1441430" cy="1496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  <a:t>صرفه‌جویی سالانه 20٪ تا 30٪ در هزینه‌های حقوقی و اداری</a:t>
              </a:r>
              <a:b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</a:br>
              <a:endParaRPr lang="ru-RU" sz="1050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7C307891-A9BC-6F65-8AF9-6108D2B4CA75}"/>
                </a:ext>
              </a:extLst>
            </p:cNvPr>
            <p:cNvSpPr txBox="1"/>
            <p:nvPr/>
          </p:nvSpPr>
          <p:spPr>
            <a:xfrm>
              <a:off x="5929486" y="1860888"/>
              <a:ext cx="1441430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ru-RU" sz="1200" b="1" dirty="0">
                <a:solidFill>
                  <a:schemeClr val="accent3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86" name="Text">
            <a:extLst>
              <a:ext uri="{FF2B5EF4-FFF2-40B4-BE49-F238E27FC236}">
                <a16:creationId xmlns:a16="http://schemas.microsoft.com/office/drawing/2014/main" id="{C27D95A0-B185-D488-F031-722D81DCF9E8}"/>
              </a:ext>
            </a:extLst>
          </p:cNvPr>
          <p:cNvGrpSpPr/>
          <p:nvPr/>
        </p:nvGrpSpPr>
        <p:grpSpPr>
          <a:xfrm>
            <a:off x="4375374" y="3028406"/>
            <a:ext cx="1604906" cy="1000141"/>
            <a:chOff x="5915669" y="1860888"/>
            <a:chExt cx="1455247" cy="202655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4E95F33F-0824-A4FE-78EE-EA090C32F1FE}"/>
                </a:ext>
              </a:extLst>
            </p:cNvPr>
            <p:cNvSpPr txBox="1"/>
            <p:nvPr/>
          </p:nvSpPr>
          <p:spPr>
            <a:xfrm>
              <a:off x="5915669" y="1946611"/>
              <a:ext cx="1441430" cy="1169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ar-SA" sz="1050" dirty="0">
                  <a:latin typeface="Montserrat" panose="02000505000000020004" pitchFamily="2" charset="0"/>
                  <a:ea typeface="Roboto Condensed" panose="02000000000000000000" pitchFamily="2" charset="0"/>
                  <a:cs typeface="IRANSans" panose="020B0506030804020204" pitchFamily="34" charset="-78"/>
                </a:rPr>
                <a:t>کاهش 7</a:t>
              </a:r>
              <a:r>
                <a:rPr lang="fa-IR" sz="1050" dirty="0">
                  <a:latin typeface="Montserrat" panose="02000505000000020004" pitchFamily="2" charset="0"/>
                  <a:ea typeface="Roboto Condensed" panose="02000000000000000000" pitchFamily="2" charset="0"/>
                  <a:cs typeface="IRANSans" panose="020B0506030804020204" pitchFamily="34" charset="-78"/>
                </a:rPr>
                <a:t>0% حضور مدیران در سازمان تامین اجتماعی</a:t>
              </a:r>
              <a:endParaRPr lang="ar-SA" sz="1050" b="1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  <a:p>
              <a:pPr algn="ctr" rtl="1"/>
              <a:endParaRPr lang="ru-RU" sz="1050" b="1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FDAF7434-850E-A47B-3559-9145F1B8B5CA}"/>
                </a:ext>
              </a:extLst>
            </p:cNvPr>
            <p:cNvSpPr txBox="1"/>
            <p:nvPr/>
          </p:nvSpPr>
          <p:spPr>
            <a:xfrm>
              <a:off x="5929486" y="1860888"/>
              <a:ext cx="1441430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ru-RU" sz="1200" b="1" dirty="0">
                <a:solidFill>
                  <a:schemeClr val="accent4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90" name="Text">
            <a:extLst>
              <a:ext uri="{FF2B5EF4-FFF2-40B4-BE49-F238E27FC236}">
                <a16:creationId xmlns:a16="http://schemas.microsoft.com/office/drawing/2014/main" id="{3C400B7C-1849-0512-498D-AE911AA6F5FF}"/>
              </a:ext>
            </a:extLst>
          </p:cNvPr>
          <p:cNvGrpSpPr/>
          <p:nvPr/>
        </p:nvGrpSpPr>
        <p:grpSpPr>
          <a:xfrm>
            <a:off x="2735861" y="2701273"/>
            <a:ext cx="1591590" cy="890309"/>
            <a:chOff x="5929486" y="1860888"/>
            <a:chExt cx="1443173" cy="180400"/>
          </a:xfrm>
        </p:grpSpPr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B79F44CC-82DD-C232-6D33-75B3F8481653}"/>
                </a:ext>
              </a:extLst>
            </p:cNvPr>
            <p:cNvSpPr txBox="1"/>
            <p:nvPr/>
          </p:nvSpPr>
          <p:spPr>
            <a:xfrm>
              <a:off x="5931229" y="1957097"/>
              <a:ext cx="1441430" cy="84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rtl="1"/>
              <a:r>
                <a:rPr lang="fa-IR" sz="1050" dirty="0">
                  <a:latin typeface="IRANSans" panose="020B0506030804020204" pitchFamily="34" charset="-78"/>
                  <a:cs typeface="IRANSans" panose="020B0506030804020204" pitchFamily="34" charset="-78"/>
                </a:rPr>
                <a:t>افزایش 75% سرعت تصمیم گیری مدیران</a:t>
              </a:r>
              <a:endParaRPr lang="ru-RU" sz="1050" dirty="0"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DC3853E-793E-6F9E-EA04-158212661A6C}"/>
                </a:ext>
              </a:extLst>
            </p:cNvPr>
            <p:cNvSpPr txBox="1"/>
            <p:nvPr/>
          </p:nvSpPr>
          <p:spPr>
            <a:xfrm>
              <a:off x="5929486" y="1860888"/>
              <a:ext cx="1441430" cy="5612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rtl="1"/>
              <a:endParaRPr lang="ru-RU" sz="1200" b="1" dirty="0">
                <a:solidFill>
                  <a:schemeClr val="accent5"/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74C2265-5330-3255-635F-7726EC22DF38}"/>
              </a:ext>
            </a:extLst>
          </p:cNvPr>
          <p:cNvGrpSpPr/>
          <p:nvPr/>
        </p:nvGrpSpPr>
        <p:grpSpPr>
          <a:xfrm>
            <a:off x="2829559" y="2255122"/>
            <a:ext cx="1491196" cy="400110"/>
            <a:chOff x="2829559" y="2255122"/>
            <a:chExt cx="1491196" cy="400110"/>
          </a:xfrm>
        </p:grpSpPr>
        <p:sp>
          <p:nvSpPr>
            <p:cNvPr id="94" name="Line 1">
              <a:extLst>
                <a:ext uri="{FF2B5EF4-FFF2-40B4-BE49-F238E27FC236}">
                  <a16:creationId xmlns:a16="http://schemas.microsoft.com/office/drawing/2014/main" id="{8AFB438C-72FD-475B-D9D2-73EF4A959B78}"/>
                </a:ext>
              </a:extLst>
            </p:cNvPr>
            <p:cNvSpPr/>
            <p:nvPr/>
          </p:nvSpPr>
          <p:spPr>
            <a:xfrm flipV="1">
              <a:off x="3251026" y="2637511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99" name="II">
              <a:extLst>
                <a:ext uri="{FF2B5EF4-FFF2-40B4-BE49-F238E27FC236}">
                  <a16:creationId xmlns:a16="http://schemas.microsoft.com/office/drawing/2014/main" id="{E606E286-43CB-3D56-8946-661AD80E4A98}"/>
                </a:ext>
              </a:extLst>
            </p:cNvPr>
            <p:cNvSpPr txBox="1"/>
            <p:nvPr/>
          </p:nvSpPr>
          <p:spPr>
            <a:xfrm>
              <a:off x="2829559" y="2255122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75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5FC2CB9-8C85-0A03-626F-527818469CF0}"/>
              </a:ext>
            </a:extLst>
          </p:cNvPr>
          <p:cNvGrpSpPr/>
          <p:nvPr/>
        </p:nvGrpSpPr>
        <p:grpSpPr>
          <a:xfrm>
            <a:off x="4438132" y="2553296"/>
            <a:ext cx="1491196" cy="423269"/>
            <a:chOff x="4438132" y="2553296"/>
            <a:chExt cx="1491196" cy="423269"/>
          </a:xfrm>
        </p:grpSpPr>
        <p:sp>
          <p:nvSpPr>
            <p:cNvPr id="95" name="Line 1">
              <a:extLst>
                <a:ext uri="{FF2B5EF4-FFF2-40B4-BE49-F238E27FC236}">
                  <a16:creationId xmlns:a16="http://schemas.microsoft.com/office/drawing/2014/main" id="{331D6038-B3AA-3693-5E47-4CA1D88771C5}"/>
                </a:ext>
              </a:extLst>
            </p:cNvPr>
            <p:cNvSpPr/>
            <p:nvPr/>
          </p:nvSpPr>
          <p:spPr>
            <a:xfrm flipV="1">
              <a:off x="4908380" y="2972744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0" name="II">
              <a:extLst>
                <a:ext uri="{FF2B5EF4-FFF2-40B4-BE49-F238E27FC236}">
                  <a16:creationId xmlns:a16="http://schemas.microsoft.com/office/drawing/2014/main" id="{F40B91D6-EE3A-1F2C-EC31-B25652B0D906}"/>
                </a:ext>
              </a:extLst>
            </p:cNvPr>
            <p:cNvSpPr txBox="1"/>
            <p:nvPr/>
          </p:nvSpPr>
          <p:spPr>
            <a:xfrm>
              <a:off x="4438132" y="2553296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70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83E7A0B-D29E-4A7D-92F2-EC53323BED6D}"/>
              </a:ext>
            </a:extLst>
          </p:cNvPr>
          <p:cNvGrpSpPr/>
          <p:nvPr/>
        </p:nvGrpSpPr>
        <p:grpSpPr>
          <a:xfrm>
            <a:off x="6116033" y="2940099"/>
            <a:ext cx="1491196" cy="402411"/>
            <a:chOff x="6116033" y="2940099"/>
            <a:chExt cx="1491196" cy="402411"/>
          </a:xfrm>
        </p:grpSpPr>
        <p:sp>
          <p:nvSpPr>
            <p:cNvPr id="96" name="Line 1">
              <a:extLst>
                <a:ext uri="{FF2B5EF4-FFF2-40B4-BE49-F238E27FC236}">
                  <a16:creationId xmlns:a16="http://schemas.microsoft.com/office/drawing/2014/main" id="{B1B90422-7232-B1A3-A280-E6215B0C83C9}"/>
                </a:ext>
              </a:extLst>
            </p:cNvPr>
            <p:cNvSpPr/>
            <p:nvPr/>
          </p:nvSpPr>
          <p:spPr>
            <a:xfrm flipV="1">
              <a:off x="6553312" y="3338689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1" name="II">
              <a:extLst>
                <a:ext uri="{FF2B5EF4-FFF2-40B4-BE49-F238E27FC236}">
                  <a16:creationId xmlns:a16="http://schemas.microsoft.com/office/drawing/2014/main" id="{9DA697DD-AE4E-B80B-5715-142C440F8384}"/>
                </a:ext>
              </a:extLst>
            </p:cNvPr>
            <p:cNvSpPr txBox="1"/>
            <p:nvPr/>
          </p:nvSpPr>
          <p:spPr>
            <a:xfrm>
              <a:off x="6116033" y="2940099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5</a:t>
              </a:r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0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3092E19-314F-76EA-E662-15B70FF4263B}"/>
              </a:ext>
            </a:extLst>
          </p:cNvPr>
          <p:cNvGrpSpPr/>
          <p:nvPr/>
        </p:nvGrpSpPr>
        <p:grpSpPr>
          <a:xfrm>
            <a:off x="7770784" y="3228191"/>
            <a:ext cx="1491196" cy="400110"/>
            <a:chOff x="7770784" y="3228191"/>
            <a:chExt cx="1491196" cy="400110"/>
          </a:xfrm>
        </p:grpSpPr>
        <p:sp>
          <p:nvSpPr>
            <p:cNvPr id="98" name="Line 1">
              <a:extLst>
                <a:ext uri="{FF2B5EF4-FFF2-40B4-BE49-F238E27FC236}">
                  <a16:creationId xmlns:a16="http://schemas.microsoft.com/office/drawing/2014/main" id="{FA3AC521-DCF7-7FCF-9E41-B64E951A6753}"/>
                </a:ext>
              </a:extLst>
            </p:cNvPr>
            <p:cNvSpPr/>
            <p:nvPr/>
          </p:nvSpPr>
          <p:spPr>
            <a:xfrm flipV="1">
              <a:off x="8210804" y="3616645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2" name="II">
              <a:extLst>
                <a:ext uri="{FF2B5EF4-FFF2-40B4-BE49-F238E27FC236}">
                  <a16:creationId xmlns:a16="http://schemas.microsoft.com/office/drawing/2014/main" id="{F8D9F8FF-0551-1A5F-6E8E-15AD8B9040A4}"/>
                </a:ext>
              </a:extLst>
            </p:cNvPr>
            <p:cNvSpPr txBox="1"/>
            <p:nvPr/>
          </p:nvSpPr>
          <p:spPr>
            <a:xfrm>
              <a:off x="7770784" y="3228191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45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1936B577-5C74-6409-07AB-6837DA1E04D7}"/>
              </a:ext>
            </a:extLst>
          </p:cNvPr>
          <p:cNvGrpSpPr/>
          <p:nvPr/>
        </p:nvGrpSpPr>
        <p:grpSpPr>
          <a:xfrm>
            <a:off x="9445706" y="3462390"/>
            <a:ext cx="1491196" cy="435226"/>
            <a:chOff x="9445706" y="3462390"/>
            <a:chExt cx="1491196" cy="435226"/>
          </a:xfrm>
        </p:grpSpPr>
        <p:sp>
          <p:nvSpPr>
            <p:cNvPr id="97" name="Line 1">
              <a:extLst>
                <a:ext uri="{FF2B5EF4-FFF2-40B4-BE49-F238E27FC236}">
                  <a16:creationId xmlns:a16="http://schemas.microsoft.com/office/drawing/2014/main" id="{F1DEF5AE-3EB1-3595-E585-0A8215096B06}"/>
                </a:ext>
              </a:extLst>
            </p:cNvPr>
            <p:cNvSpPr/>
            <p:nvPr/>
          </p:nvSpPr>
          <p:spPr>
            <a:xfrm flipV="1">
              <a:off x="9874120" y="3893795"/>
              <a:ext cx="579255" cy="3821"/>
            </a:xfrm>
            <a:prstGeom prst="line">
              <a:avLst/>
            </a:prstGeom>
            <a:noFill/>
            <a:ln w="44450" cmpd="sng">
              <a:solidFill>
                <a:schemeClr val="tx1">
                  <a:lumMod val="60000"/>
                  <a:lumOff val="40000"/>
                </a:schemeClr>
              </a:solidFill>
              <a:prstDash val="solid"/>
            </a:ln>
          </p:spPr>
          <p:txBody>
            <a:bodyPr wrap="square" lIns="45711" tIns="22856" rIns="45711" bIns="22856" anchor="ctr">
              <a:spAutoFit/>
            </a:bodyPr>
            <a:lstStyle/>
            <a:p>
              <a:pPr algn="ctr"/>
              <a:endParaRPr lang="en-US" sz="1200" dirty="0">
                <a:latin typeface="IRANSans" panose="020B0506030804020204" pitchFamily="34" charset="-78"/>
                <a:cs typeface="IRANSans" panose="020B0506030804020204" pitchFamily="34" charset="-78"/>
              </a:endParaRPr>
            </a:p>
          </p:txBody>
        </p:sp>
        <p:sp>
          <p:nvSpPr>
            <p:cNvPr id="103" name="II">
              <a:extLst>
                <a:ext uri="{FF2B5EF4-FFF2-40B4-BE49-F238E27FC236}">
                  <a16:creationId xmlns:a16="http://schemas.microsoft.com/office/drawing/2014/main" id="{E6CE264C-ED2D-7535-F3FF-5897209266C9}"/>
                </a:ext>
              </a:extLst>
            </p:cNvPr>
            <p:cNvSpPr txBox="1"/>
            <p:nvPr/>
          </p:nvSpPr>
          <p:spPr>
            <a:xfrm>
              <a:off x="9445706" y="3462390"/>
              <a:ext cx="1491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35</a:t>
              </a: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IRANSans" panose="020B0506030804020204" pitchFamily="34" charset="-78"/>
                  <a:ea typeface="Roboto Condensed" panose="02000000000000000000" pitchFamily="2" charset="0"/>
                  <a:cs typeface="IRANSans" panose="020B0506030804020204" pitchFamily="34" charset="-78"/>
                </a:rPr>
                <a:t>%</a:t>
              </a:r>
              <a:endParaRPr lang="ru-RU" sz="2000" dirty="0">
                <a:solidFill>
                  <a:schemeClr val="bg1">
                    <a:lumMod val="75000"/>
                  </a:schemeClr>
                </a:solidFill>
                <a:latin typeface="Montserrat" panose="02000505000000020004" pitchFamily="2" charset="0"/>
                <a:ea typeface="Roboto Condensed" panose="02000000000000000000" pitchFamily="2" charset="0"/>
                <a:cs typeface="IRANSans" panose="020B0506030804020204" pitchFamily="34" charset="-78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D7BB675-2831-D135-306B-6FB3AC32C631}"/>
              </a:ext>
            </a:extLst>
          </p:cNvPr>
          <p:cNvSpPr txBox="1"/>
          <p:nvPr/>
        </p:nvSpPr>
        <p:spPr>
          <a:xfrm>
            <a:off x="6904846" y="188193"/>
            <a:ext cx="508377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/>
            <a:r>
              <a:rPr lang="fa-IR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خلق ارزش افزوده واقعی برای کارفرمایان</a:t>
            </a:r>
            <a:r>
              <a:rPr lang="en-US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;</a:t>
            </a:r>
            <a:endParaRPr lang="fa-IR" sz="2400" b="1" dirty="0">
              <a:solidFill>
                <a:schemeClr val="accent3">
                  <a:lumMod val="7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  <a:p>
            <a:pPr algn="r" rtl="1"/>
            <a:r>
              <a:rPr lang="fa-IR" sz="2400" b="1" dirty="0">
                <a:solidFill>
                  <a:srgbClr val="FF0000"/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تمرکز بر خروجی های قابل اندازه گیری</a:t>
            </a:r>
          </a:p>
          <a:p>
            <a:pPr algn="r" rtl="1"/>
            <a:r>
              <a:rPr lang="fa-IR" sz="2400" b="1" dirty="0">
                <a:solidFill>
                  <a:schemeClr val="accent3">
                    <a:lumMod val="75000"/>
                  </a:schemeClr>
                </a:solidFill>
                <a:latin typeface="IRANSans" panose="020B0506030804020204" pitchFamily="34" charset="-78"/>
                <a:cs typeface="IRANSans" panose="020B0506030804020204" pitchFamily="34" charset="-78"/>
              </a:rPr>
              <a:t>نه وعده های تبلیغاتی</a:t>
            </a:r>
            <a:endParaRPr lang="en-US" sz="2400" b="1" dirty="0">
              <a:solidFill>
                <a:schemeClr val="accent3">
                  <a:lumMod val="75000"/>
                </a:schemeClr>
              </a:solidFill>
              <a:latin typeface="IRANSans" panose="020B0506030804020204" pitchFamily="34" charset="-78"/>
              <a:cs typeface="IRANSans" panose="020B0506030804020204" pitchFamily="34" charset="-78"/>
            </a:endParaRPr>
          </a:p>
        </p:txBody>
      </p:sp>
      <p:pic>
        <p:nvPicPr>
          <p:cNvPr id="46" name="Graphic 45">
            <a:extLst>
              <a:ext uri="{FF2B5EF4-FFF2-40B4-BE49-F238E27FC236}">
                <a16:creationId xmlns:a16="http://schemas.microsoft.com/office/drawing/2014/main" id="{BE646539-F168-93EF-0DE4-B5556C7E80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7675" y="5714662"/>
            <a:ext cx="1241097" cy="105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0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21"/>
    </mc:Choice>
    <mc:Fallback>
      <p:transition spd="slow" advTm="6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-0.00023 C -0.0073 0.06019 -0.00248 0.1794 0.11588 0.37362 C 0.20976 0.50834 0.28359 0.54537 0.43789 0.55926 C 0.59244 0.57385 0.58372 0.56598 0.61575 0.56482 C 0.93554 0.48982 0.91341 0.43334 0.95755 0.41829 " pathEditMode="relative" rAng="0" ptsTypes="AAAAA">
                                      <p:cBhvr>
                                        <p:cTn id="6" dur="5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813" y="2840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8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4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4" decel="10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13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4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8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19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4" decel="100000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23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24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4" decel="10000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28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29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4" decel="10000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33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34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grpId="0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13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1.6"/>
</p:tagLst>
</file>

<file path=ppt/theme/theme1.xml><?xml version="1.0" encoding="utf-8"?>
<a:theme xmlns:a="http://schemas.openxmlformats.org/drawingml/2006/main" name="Office Theme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1649</TotalTime>
  <Words>719</Words>
  <Application>Microsoft Office PowerPoint</Application>
  <PresentationFormat>Widescreen</PresentationFormat>
  <Paragraphs>133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Yekan Bakh</vt:lpstr>
      <vt:lpstr>IRANSans Black</vt:lpstr>
      <vt:lpstr>Aptos Display</vt:lpstr>
      <vt:lpstr>IRANSans Medium</vt:lpstr>
      <vt:lpstr>IRANSans</vt:lpstr>
      <vt:lpstr>Arial</vt:lpstr>
      <vt:lpstr>Aptos</vt:lpstr>
      <vt:lpstr>Roboto Condensed</vt:lpstr>
      <vt:lpstr>Montserrat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armin nejati</dc:creator>
  <cp:lastModifiedBy>mostafamahmoudiferdosi@gmail.com</cp:lastModifiedBy>
  <cp:revision>63</cp:revision>
  <dcterms:created xsi:type="dcterms:W3CDTF">2025-12-12T14:53:49Z</dcterms:created>
  <dcterms:modified xsi:type="dcterms:W3CDTF">2025-12-30T20:04:57Z</dcterms:modified>
</cp:coreProperties>
</file>

<file path=docProps/thumbnail.jpeg>
</file>